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31"/>
  </p:notesMasterIdLst>
  <p:sldIdLst>
    <p:sldId id="260" r:id="rId5"/>
    <p:sldId id="563" r:id="rId6"/>
    <p:sldId id="564" r:id="rId7"/>
    <p:sldId id="647" r:id="rId8"/>
    <p:sldId id="622" r:id="rId9"/>
    <p:sldId id="649" r:id="rId10"/>
    <p:sldId id="650" r:id="rId11"/>
    <p:sldId id="652" r:id="rId12"/>
    <p:sldId id="654" r:id="rId13"/>
    <p:sldId id="656" r:id="rId14"/>
    <p:sldId id="657" r:id="rId15"/>
    <p:sldId id="662" r:id="rId16"/>
    <p:sldId id="664" r:id="rId17"/>
    <p:sldId id="663" r:id="rId18"/>
    <p:sldId id="658" r:id="rId19"/>
    <p:sldId id="659" r:id="rId20"/>
    <p:sldId id="660" r:id="rId21"/>
    <p:sldId id="638" r:id="rId22"/>
    <p:sldId id="667" r:id="rId23"/>
    <p:sldId id="640" r:id="rId24"/>
    <p:sldId id="642" r:id="rId25"/>
    <p:sldId id="643" r:id="rId26"/>
    <p:sldId id="645" r:id="rId27"/>
    <p:sldId id="620" r:id="rId28"/>
    <p:sldId id="621" r:id="rId29"/>
    <p:sldId id="624" r:id="rId30"/>
  </p:sldIdLst>
  <p:sldSz cx="12192000" cy="6858000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Montserrat" panose="020B0604020202020204" charset="0"/>
      <p:regular r:id="rId36"/>
      <p:bold r:id="rId37"/>
      <p:italic r:id="rId38"/>
      <p:boldItalic r:id="rId39"/>
    </p:embeddedFont>
    <p:embeddedFont>
      <p:font typeface="Source Sans Pro" panose="020B0503030403020204" pitchFamily="34" charset="0"/>
      <p:regular r:id="rId40"/>
      <p:bold r:id="rId41"/>
      <p:italic r:id="rId42"/>
      <p:boldItalic r:id="rId43"/>
    </p:embeddedFont>
    <p:embeddedFont>
      <p:font typeface="Stag Book" panose="02000503060000020004" charset="0"/>
      <p:regular r:id="rId44"/>
      <p:italic r:id="rId45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0000"/>
    <a:srgbClr val="E66365"/>
    <a:srgbClr val="6E00ED"/>
    <a:srgbClr val="FFCA24"/>
    <a:srgbClr val="E91A30"/>
    <a:srgbClr val="E8182F"/>
    <a:srgbClr val="EA1A2F"/>
    <a:srgbClr val="E38A7F"/>
    <a:srgbClr val="E5353F"/>
    <a:srgbClr val="E548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68F80-7D7B-4332-8A34-27E25E5ADEDF}" v="162" dt="2021-05-31T22:00:54.409"/>
    <p1510:client id="{B7DFFAD3-7D6E-48D4-9AB2-3DDB625B36D8}" v="2" dt="2021-05-31T22:26:43.093"/>
    <p1510:client id="{C2B50EEA-BAD8-44DE-A2B6-B919F7A948D0}" v="24" dt="2021-06-05T02:43:01.006"/>
    <p1510:client id="{D03FB84D-AF2A-461A-B46F-DD7B3F5826B6}" v="22" dt="2021-05-26T13:43:05.141"/>
    <p1510:client id="{E1BD9046-ADBE-4791-90D3-255924FFE5AD}" v="2" dt="2021-05-31T22:24:23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72" d="100"/>
          <a:sy n="72" d="100"/>
        </p:scale>
        <p:origin x="774" y="66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5.fntdata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3456F7-EDF2-4388-AF0B-6A9DB4C04916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s-PE"/>
        </a:p>
      </dgm:t>
    </dgm:pt>
    <dgm:pt modelId="{CE1329FB-517D-4541-82C8-10FEEC4AFD52}">
      <dgm:prSet phldrT="[Texto]" custT="1"/>
      <dgm:spPr/>
      <dgm:t>
        <a:bodyPr/>
        <a:lstStyle/>
        <a:p>
          <a:r>
            <a:rPr lang="es-PE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Título I: Política Nacional y Gestión Ambiental</a:t>
          </a:r>
        </a:p>
      </dgm:t>
    </dgm:pt>
    <dgm:pt modelId="{4CDD2D60-3344-42AF-BB57-9207A3E360A7}" type="parTrans" cxnId="{6C93AC86-6CA7-494C-BCDE-2EE034D64FB3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224A0B0-C4F4-4B81-8345-975F30D15B16}" type="sibTrans" cxnId="{6C93AC86-6CA7-494C-BCDE-2EE034D64FB3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D271F70-7589-4AF6-9127-2ACDA3DEC4F2}">
      <dgm:prSet phldrT="[Texto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algn="l"/>
          <a:r>
            <a:rPr lang="es-PE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1: Aspectos generales</a:t>
          </a:r>
        </a:p>
      </dgm:t>
    </dgm:pt>
    <dgm:pt modelId="{900008E8-B5BA-4AD3-8F63-EB178877DE2D}" type="parTrans" cxnId="{E9E0F30E-8EA6-4F23-9A7A-F8D1B9A4BEC8}">
      <dgm:prSet custT="1"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09519A8-5FC4-464E-925D-E475F7AE7D0C}" type="sibTrans" cxnId="{E9E0F30E-8EA6-4F23-9A7A-F8D1B9A4BEC8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F6120C7-300C-4DA9-9F19-63C0561D1247}">
      <dgm:prSet phldrT="[Texto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algn="l"/>
          <a:r>
            <a:rPr lang="es-PE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2: Política Nacional del Ambiente </a:t>
          </a:r>
        </a:p>
      </dgm:t>
    </dgm:pt>
    <dgm:pt modelId="{85F87D23-4465-4A53-AC96-36E924019A9A}" type="parTrans" cxnId="{F2B1CF6C-3F54-4DA7-8AE2-10778002F9B9}">
      <dgm:prSet custT="1"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1A67F65-BB76-40AD-A06F-050139242653}" type="sibTrans" cxnId="{F2B1CF6C-3F54-4DA7-8AE2-10778002F9B9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441A379-6B16-4A1F-85C3-EEA23575F581}">
      <dgm:prSet phldrT="[Texto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algn="l"/>
          <a:r>
            <a:rPr lang="es-PE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3: Gestión Ambiental </a:t>
          </a:r>
        </a:p>
      </dgm:t>
    </dgm:pt>
    <dgm:pt modelId="{9FA20BB8-66AB-48B6-A46C-ABF1646F3888}" type="parTrans" cxnId="{E46EF9D7-5F7D-4AC4-9881-2AFFC0444C2D}">
      <dgm:prSet custT="1"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5DF3C27-F264-4675-A2C0-AC9888FB393F}" type="sibTrans" cxnId="{E46EF9D7-5F7D-4AC4-9881-2AFFC0444C2D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F70B508-73C1-4A77-BF75-97C07F083154}">
      <dgm:prSet phldrT="[Texto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algn="l"/>
          <a:r>
            <a:rPr lang="es-PE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4: Acceso a la Información Ambiental y la Participación ciudadana. </a:t>
          </a:r>
        </a:p>
      </dgm:t>
    </dgm:pt>
    <dgm:pt modelId="{96E83370-B6F9-4AF8-BD12-3302FF89993E}" type="parTrans" cxnId="{DC16781B-5084-4A10-9177-1919CDE70CE3}">
      <dgm:prSet custT="1"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6A28DF1-5ADC-4E40-9DB2-81D7A6E80F49}" type="sibTrans" cxnId="{DC16781B-5084-4A10-9177-1919CDE70CE3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B805A52-9B50-479D-A849-1083043F2C99}" type="pres">
      <dgm:prSet presAssocID="{4E3456F7-EDF2-4388-AF0B-6A9DB4C04916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F81A6CF-7466-4EE3-A956-C58EBD0BF9AD}" type="pres">
      <dgm:prSet presAssocID="{CE1329FB-517D-4541-82C8-10FEEC4AFD52}" presName="root1" presStyleCnt="0"/>
      <dgm:spPr/>
    </dgm:pt>
    <dgm:pt modelId="{5567E61B-B5BC-446F-98BC-3A9FEC26083E}" type="pres">
      <dgm:prSet presAssocID="{CE1329FB-517D-4541-82C8-10FEEC4AFD52}" presName="LevelOneTextNode" presStyleLbl="node0" presStyleIdx="0" presStyleCnt="1">
        <dgm:presLayoutVars>
          <dgm:chPref val="3"/>
        </dgm:presLayoutVars>
      </dgm:prSet>
      <dgm:spPr/>
    </dgm:pt>
    <dgm:pt modelId="{4792300A-9B54-4DDC-9E75-5C2794F27A9B}" type="pres">
      <dgm:prSet presAssocID="{CE1329FB-517D-4541-82C8-10FEEC4AFD52}" presName="level2hierChild" presStyleCnt="0"/>
      <dgm:spPr/>
    </dgm:pt>
    <dgm:pt modelId="{87804E41-DC77-4614-BCC1-32EAF7269802}" type="pres">
      <dgm:prSet presAssocID="{900008E8-B5BA-4AD3-8F63-EB178877DE2D}" presName="conn2-1" presStyleLbl="parChTrans1D2" presStyleIdx="0" presStyleCnt="4"/>
      <dgm:spPr/>
    </dgm:pt>
    <dgm:pt modelId="{419E9D17-F6A5-49B9-BC95-B368842F229D}" type="pres">
      <dgm:prSet presAssocID="{900008E8-B5BA-4AD3-8F63-EB178877DE2D}" presName="connTx" presStyleLbl="parChTrans1D2" presStyleIdx="0" presStyleCnt="4"/>
      <dgm:spPr/>
    </dgm:pt>
    <dgm:pt modelId="{0C165518-95BB-4B1A-80A8-3AB96009FB51}" type="pres">
      <dgm:prSet presAssocID="{6D271F70-7589-4AF6-9127-2ACDA3DEC4F2}" presName="root2" presStyleCnt="0"/>
      <dgm:spPr/>
    </dgm:pt>
    <dgm:pt modelId="{586A8696-A040-4BD0-9EDD-B3571EE1B613}" type="pres">
      <dgm:prSet presAssocID="{6D271F70-7589-4AF6-9127-2ACDA3DEC4F2}" presName="LevelTwoTextNode" presStyleLbl="node2" presStyleIdx="0" presStyleCnt="4" custScaleX="161897">
        <dgm:presLayoutVars>
          <dgm:chPref val="3"/>
        </dgm:presLayoutVars>
      </dgm:prSet>
      <dgm:spPr/>
    </dgm:pt>
    <dgm:pt modelId="{B8B1D789-C8C9-4269-B588-C571367924B6}" type="pres">
      <dgm:prSet presAssocID="{6D271F70-7589-4AF6-9127-2ACDA3DEC4F2}" presName="level3hierChild" presStyleCnt="0"/>
      <dgm:spPr/>
    </dgm:pt>
    <dgm:pt modelId="{7ACCA970-BDE7-451D-8478-AFCA9A2E80E8}" type="pres">
      <dgm:prSet presAssocID="{85F87D23-4465-4A53-AC96-36E924019A9A}" presName="conn2-1" presStyleLbl="parChTrans1D2" presStyleIdx="1" presStyleCnt="4"/>
      <dgm:spPr/>
    </dgm:pt>
    <dgm:pt modelId="{1DF4FA25-9679-40CA-B544-77E98BDA0270}" type="pres">
      <dgm:prSet presAssocID="{85F87D23-4465-4A53-AC96-36E924019A9A}" presName="connTx" presStyleLbl="parChTrans1D2" presStyleIdx="1" presStyleCnt="4"/>
      <dgm:spPr/>
    </dgm:pt>
    <dgm:pt modelId="{233F54D6-0971-423D-9480-28ADBAD2BF4B}" type="pres">
      <dgm:prSet presAssocID="{CF6120C7-300C-4DA9-9F19-63C0561D1247}" presName="root2" presStyleCnt="0"/>
      <dgm:spPr/>
    </dgm:pt>
    <dgm:pt modelId="{F9530660-5813-4922-9E89-D620D8365FD0}" type="pres">
      <dgm:prSet presAssocID="{CF6120C7-300C-4DA9-9F19-63C0561D1247}" presName="LevelTwoTextNode" presStyleLbl="node2" presStyleIdx="1" presStyleCnt="4" custScaleX="161889">
        <dgm:presLayoutVars>
          <dgm:chPref val="3"/>
        </dgm:presLayoutVars>
      </dgm:prSet>
      <dgm:spPr/>
    </dgm:pt>
    <dgm:pt modelId="{6B7AB35E-A8C6-4896-A2AC-96F437D1C338}" type="pres">
      <dgm:prSet presAssocID="{CF6120C7-300C-4DA9-9F19-63C0561D1247}" presName="level3hierChild" presStyleCnt="0"/>
      <dgm:spPr/>
    </dgm:pt>
    <dgm:pt modelId="{C166AAD5-6E76-496D-9B4F-29EB482760F2}" type="pres">
      <dgm:prSet presAssocID="{9FA20BB8-66AB-48B6-A46C-ABF1646F3888}" presName="conn2-1" presStyleLbl="parChTrans1D2" presStyleIdx="2" presStyleCnt="4"/>
      <dgm:spPr/>
    </dgm:pt>
    <dgm:pt modelId="{8F1A0970-3449-47B2-BA8B-3DC4AA11E21F}" type="pres">
      <dgm:prSet presAssocID="{9FA20BB8-66AB-48B6-A46C-ABF1646F3888}" presName="connTx" presStyleLbl="parChTrans1D2" presStyleIdx="2" presStyleCnt="4"/>
      <dgm:spPr/>
    </dgm:pt>
    <dgm:pt modelId="{A80A26FA-16AF-41A1-A1AD-2A865CA86760}" type="pres">
      <dgm:prSet presAssocID="{E441A379-6B16-4A1F-85C3-EEA23575F581}" presName="root2" presStyleCnt="0"/>
      <dgm:spPr/>
    </dgm:pt>
    <dgm:pt modelId="{B172E2D4-661B-4A26-82C3-2E574F9C18B4}" type="pres">
      <dgm:prSet presAssocID="{E441A379-6B16-4A1F-85C3-EEA23575F581}" presName="LevelTwoTextNode" presStyleLbl="node2" presStyleIdx="2" presStyleCnt="4" custScaleX="161889">
        <dgm:presLayoutVars>
          <dgm:chPref val="3"/>
        </dgm:presLayoutVars>
      </dgm:prSet>
      <dgm:spPr/>
    </dgm:pt>
    <dgm:pt modelId="{A46683AA-1C04-40A0-8260-F664E2A5FB20}" type="pres">
      <dgm:prSet presAssocID="{E441A379-6B16-4A1F-85C3-EEA23575F581}" presName="level3hierChild" presStyleCnt="0"/>
      <dgm:spPr/>
    </dgm:pt>
    <dgm:pt modelId="{1ED7795A-CD37-4AC9-B994-72E27795FE19}" type="pres">
      <dgm:prSet presAssocID="{96E83370-B6F9-4AF8-BD12-3302FF89993E}" presName="conn2-1" presStyleLbl="parChTrans1D2" presStyleIdx="3" presStyleCnt="4"/>
      <dgm:spPr/>
    </dgm:pt>
    <dgm:pt modelId="{1270C68E-785C-47B3-B3A2-84AF9C41B9C2}" type="pres">
      <dgm:prSet presAssocID="{96E83370-B6F9-4AF8-BD12-3302FF89993E}" presName="connTx" presStyleLbl="parChTrans1D2" presStyleIdx="3" presStyleCnt="4"/>
      <dgm:spPr/>
    </dgm:pt>
    <dgm:pt modelId="{CCDB5691-2038-4564-9B09-171C59AC33F2}" type="pres">
      <dgm:prSet presAssocID="{1F70B508-73C1-4A77-BF75-97C07F083154}" presName="root2" presStyleCnt="0"/>
      <dgm:spPr/>
    </dgm:pt>
    <dgm:pt modelId="{5A89BB3F-599F-4630-B51D-167DF09F91CB}" type="pres">
      <dgm:prSet presAssocID="{1F70B508-73C1-4A77-BF75-97C07F083154}" presName="LevelTwoTextNode" presStyleLbl="node2" presStyleIdx="3" presStyleCnt="4" custScaleX="161889" custScaleY="139255">
        <dgm:presLayoutVars>
          <dgm:chPref val="3"/>
        </dgm:presLayoutVars>
      </dgm:prSet>
      <dgm:spPr/>
    </dgm:pt>
    <dgm:pt modelId="{8BA80F72-293B-4067-9EE2-2C35F1ED1C94}" type="pres">
      <dgm:prSet presAssocID="{1F70B508-73C1-4A77-BF75-97C07F083154}" presName="level3hierChild" presStyleCnt="0"/>
      <dgm:spPr/>
    </dgm:pt>
  </dgm:ptLst>
  <dgm:cxnLst>
    <dgm:cxn modelId="{4E0B0307-C24C-42ED-8367-9B438E8E3182}" type="presOf" srcId="{900008E8-B5BA-4AD3-8F63-EB178877DE2D}" destId="{87804E41-DC77-4614-BCC1-32EAF7269802}" srcOrd="0" destOrd="0" presId="urn:microsoft.com/office/officeart/2008/layout/HorizontalMultiLevelHierarchy"/>
    <dgm:cxn modelId="{E9E0F30E-8EA6-4F23-9A7A-F8D1B9A4BEC8}" srcId="{CE1329FB-517D-4541-82C8-10FEEC4AFD52}" destId="{6D271F70-7589-4AF6-9127-2ACDA3DEC4F2}" srcOrd="0" destOrd="0" parTransId="{900008E8-B5BA-4AD3-8F63-EB178877DE2D}" sibTransId="{709519A8-5FC4-464E-925D-E475F7AE7D0C}"/>
    <dgm:cxn modelId="{DC16781B-5084-4A10-9177-1919CDE70CE3}" srcId="{CE1329FB-517D-4541-82C8-10FEEC4AFD52}" destId="{1F70B508-73C1-4A77-BF75-97C07F083154}" srcOrd="3" destOrd="0" parTransId="{96E83370-B6F9-4AF8-BD12-3302FF89993E}" sibTransId="{16A28DF1-5ADC-4E40-9DB2-81D7A6E80F49}"/>
    <dgm:cxn modelId="{614D5431-B0F2-4B66-94E4-A35C16C3CA86}" type="presOf" srcId="{1F70B508-73C1-4A77-BF75-97C07F083154}" destId="{5A89BB3F-599F-4630-B51D-167DF09F91CB}" srcOrd="0" destOrd="0" presId="urn:microsoft.com/office/officeart/2008/layout/HorizontalMultiLevelHierarchy"/>
    <dgm:cxn modelId="{C7C52A46-3052-407B-8BF2-C4C128E28384}" type="presOf" srcId="{CE1329FB-517D-4541-82C8-10FEEC4AFD52}" destId="{5567E61B-B5BC-446F-98BC-3A9FEC26083E}" srcOrd="0" destOrd="0" presId="urn:microsoft.com/office/officeart/2008/layout/HorizontalMultiLevelHierarchy"/>
    <dgm:cxn modelId="{F2B1CF6C-3F54-4DA7-8AE2-10778002F9B9}" srcId="{CE1329FB-517D-4541-82C8-10FEEC4AFD52}" destId="{CF6120C7-300C-4DA9-9F19-63C0561D1247}" srcOrd="1" destOrd="0" parTransId="{85F87D23-4465-4A53-AC96-36E924019A9A}" sibTransId="{91A67F65-BB76-40AD-A06F-050139242653}"/>
    <dgm:cxn modelId="{CCAE297A-D3C4-4549-9BA8-C00ADD035E0E}" type="presOf" srcId="{CF6120C7-300C-4DA9-9F19-63C0561D1247}" destId="{F9530660-5813-4922-9E89-D620D8365FD0}" srcOrd="0" destOrd="0" presId="urn:microsoft.com/office/officeart/2008/layout/HorizontalMultiLevelHierarchy"/>
    <dgm:cxn modelId="{8152C97E-2F01-456E-AC61-E84779688489}" type="presOf" srcId="{85F87D23-4465-4A53-AC96-36E924019A9A}" destId="{1DF4FA25-9679-40CA-B544-77E98BDA0270}" srcOrd="1" destOrd="0" presId="urn:microsoft.com/office/officeart/2008/layout/HorizontalMultiLevelHierarchy"/>
    <dgm:cxn modelId="{FDA0C684-8F2B-43D0-BDEE-6828332C8787}" type="presOf" srcId="{9FA20BB8-66AB-48B6-A46C-ABF1646F3888}" destId="{C166AAD5-6E76-496D-9B4F-29EB482760F2}" srcOrd="0" destOrd="0" presId="urn:microsoft.com/office/officeart/2008/layout/HorizontalMultiLevelHierarchy"/>
    <dgm:cxn modelId="{6C93AC86-6CA7-494C-BCDE-2EE034D64FB3}" srcId="{4E3456F7-EDF2-4388-AF0B-6A9DB4C04916}" destId="{CE1329FB-517D-4541-82C8-10FEEC4AFD52}" srcOrd="0" destOrd="0" parTransId="{4CDD2D60-3344-42AF-BB57-9207A3E360A7}" sibTransId="{E224A0B0-C4F4-4B81-8345-975F30D15B16}"/>
    <dgm:cxn modelId="{4B65E786-77FF-4FC3-B85A-DE4BE545F7D6}" type="presOf" srcId="{9FA20BB8-66AB-48B6-A46C-ABF1646F3888}" destId="{8F1A0970-3449-47B2-BA8B-3DC4AA11E21F}" srcOrd="1" destOrd="0" presId="urn:microsoft.com/office/officeart/2008/layout/HorizontalMultiLevelHierarchy"/>
    <dgm:cxn modelId="{6FA5F18D-4EE0-4077-BC1B-2F46D8B6A46B}" type="presOf" srcId="{6D271F70-7589-4AF6-9127-2ACDA3DEC4F2}" destId="{586A8696-A040-4BD0-9EDD-B3571EE1B613}" srcOrd="0" destOrd="0" presId="urn:microsoft.com/office/officeart/2008/layout/HorizontalMultiLevelHierarchy"/>
    <dgm:cxn modelId="{5AD68E8E-C634-42C8-A27C-7523BE73A181}" type="presOf" srcId="{96E83370-B6F9-4AF8-BD12-3302FF89993E}" destId="{1ED7795A-CD37-4AC9-B994-72E27795FE19}" srcOrd="0" destOrd="0" presId="urn:microsoft.com/office/officeart/2008/layout/HorizontalMultiLevelHierarchy"/>
    <dgm:cxn modelId="{BBB45EB1-C195-487D-B255-C038B56B8B7A}" type="presOf" srcId="{4E3456F7-EDF2-4388-AF0B-6A9DB4C04916}" destId="{6B805A52-9B50-479D-A849-1083043F2C99}" srcOrd="0" destOrd="0" presId="urn:microsoft.com/office/officeart/2008/layout/HorizontalMultiLevelHierarchy"/>
    <dgm:cxn modelId="{C2E600BF-D3C2-43C7-A12C-42770E8D30D4}" type="presOf" srcId="{E441A379-6B16-4A1F-85C3-EEA23575F581}" destId="{B172E2D4-661B-4A26-82C3-2E574F9C18B4}" srcOrd="0" destOrd="0" presId="urn:microsoft.com/office/officeart/2008/layout/HorizontalMultiLevelHierarchy"/>
    <dgm:cxn modelId="{D5885DC6-A838-4BE8-81AD-7DD7C3F0084C}" type="presOf" srcId="{85F87D23-4465-4A53-AC96-36E924019A9A}" destId="{7ACCA970-BDE7-451D-8478-AFCA9A2E80E8}" srcOrd="0" destOrd="0" presId="urn:microsoft.com/office/officeart/2008/layout/HorizontalMultiLevelHierarchy"/>
    <dgm:cxn modelId="{E46EF9D7-5F7D-4AC4-9881-2AFFC0444C2D}" srcId="{CE1329FB-517D-4541-82C8-10FEEC4AFD52}" destId="{E441A379-6B16-4A1F-85C3-EEA23575F581}" srcOrd="2" destOrd="0" parTransId="{9FA20BB8-66AB-48B6-A46C-ABF1646F3888}" sibTransId="{55DF3C27-F264-4675-A2C0-AC9888FB393F}"/>
    <dgm:cxn modelId="{7803C0DA-5831-4AA0-86C8-FC850ADFCF75}" type="presOf" srcId="{96E83370-B6F9-4AF8-BD12-3302FF89993E}" destId="{1270C68E-785C-47B3-B3A2-84AF9C41B9C2}" srcOrd="1" destOrd="0" presId="urn:microsoft.com/office/officeart/2008/layout/HorizontalMultiLevelHierarchy"/>
    <dgm:cxn modelId="{2FD12CFF-5208-4807-B399-7EA182F5601D}" type="presOf" srcId="{900008E8-B5BA-4AD3-8F63-EB178877DE2D}" destId="{419E9D17-F6A5-49B9-BC95-B368842F229D}" srcOrd="1" destOrd="0" presId="urn:microsoft.com/office/officeart/2008/layout/HorizontalMultiLevelHierarchy"/>
    <dgm:cxn modelId="{2CD33C25-0798-4F08-8712-48DEA72FEBDF}" type="presParOf" srcId="{6B805A52-9B50-479D-A849-1083043F2C99}" destId="{DF81A6CF-7466-4EE3-A956-C58EBD0BF9AD}" srcOrd="0" destOrd="0" presId="urn:microsoft.com/office/officeart/2008/layout/HorizontalMultiLevelHierarchy"/>
    <dgm:cxn modelId="{7E2442F7-E7D1-4832-A672-21D1B89E91F4}" type="presParOf" srcId="{DF81A6CF-7466-4EE3-A956-C58EBD0BF9AD}" destId="{5567E61B-B5BC-446F-98BC-3A9FEC26083E}" srcOrd="0" destOrd="0" presId="urn:microsoft.com/office/officeart/2008/layout/HorizontalMultiLevelHierarchy"/>
    <dgm:cxn modelId="{0246420D-3DAC-49C8-9A02-23F96DA5DA3B}" type="presParOf" srcId="{DF81A6CF-7466-4EE3-A956-C58EBD0BF9AD}" destId="{4792300A-9B54-4DDC-9E75-5C2794F27A9B}" srcOrd="1" destOrd="0" presId="urn:microsoft.com/office/officeart/2008/layout/HorizontalMultiLevelHierarchy"/>
    <dgm:cxn modelId="{41AE5DBA-3B0D-4AA2-9ACF-A85331BB32D9}" type="presParOf" srcId="{4792300A-9B54-4DDC-9E75-5C2794F27A9B}" destId="{87804E41-DC77-4614-BCC1-32EAF7269802}" srcOrd="0" destOrd="0" presId="urn:microsoft.com/office/officeart/2008/layout/HorizontalMultiLevelHierarchy"/>
    <dgm:cxn modelId="{54F73095-8C38-4F73-A22F-C462EC830F13}" type="presParOf" srcId="{87804E41-DC77-4614-BCC1-32EAF7269802}" destId="{419E9D17-F6A5-49B9-BC95-B368842F229D}" srcOrd="0" destOrd="0" presId="urn:microsoft.com/office/officeart/2008/layout/HorizontalMultiLevelHierarchy"/>
    <dgm:cxn modelId="{8421B673-CD91-466B-87A8-8FF2CB4E6981}" type="presParOf" srcId="{4792300A-9B54-4DDC-9E75-5C2794F27A9B}" destId="{0C165518-95BB-4B1A-80A8-3AB96009FB51}" srcOrd="1" destOrd="0" presId="urn:microsoft.com/office/officeart/2008/layout/HorizontalMultiLevelHierarchy"/>
    <dgm:cxn modelId="{28652873-A776-4D75-A88F-73AE32CB092F}" type="presParOf" srcId="{0C165518-95BB-4B1A-80A8-3AB96009FB51}" destId="{586A8696-A040-4BD0-9EDD-B3571EE1B613}" srcOrd="0" destOrd="0" presId="urn:microsoft.com/office/officeart/2008/layout/HorizontalMultiLevelHierarchy"/>
    <dgm:cxn modelId="{F22A211A-A823-4547-900B-3C4222BA491C}" type="presParOf" srcId="{0C165518-95BB-4B1A-80A8-3AB96009FB51}" destId="{B8B1D789-C8C9-4269-B588-C571367924B6}" srcOrd="1" destOrd="0" presId="urn:microsoft.com/office/officeart/2008/layout/HorizontalMultiLevelHierarchy"/>
    <dgm:cxn modelId="{4E2836F8-F48D-491F-99A2-68671CDDC679}" type="presParOf" srcId="{4792300A-9B54-4DDC-9E75-5C2794F27A9B}" destId="{7ACCA970-BDE7-451D-8478-AFCA9A2E80E8}" srcOrd="2" destOrd="0" presId="urn:microsoft.com/office/officeart/2008/layout/HorizontalMultiLevelHierarchy"/>
    <dgm:cxn modelId="{AE1CDDF4-7163-4C7A-9F1B-99116004931B}" type="presParOf" srcId="{7ACCA970-BDE7-451D-8478-AFCA9A2E80E8}" destId="{1DF4FA25-9679-40CA-B544-77E98BDA0270}" srcOrd="0" destOrd="0" presId="urn:microsoft.com/office/officeart/2008/layout/HorizontalMultiLevelHierarchy"/>
    <dgm:cxn modelId="{2B65ADF6-DAA7-4D38-907F-637E4A2691D5}" type="presParOf" srcId="{4792300A-9B54-4DDC-9E75-5C2794F27A9B}" destId="{233F54D6-0971-423D-9480-28ADBAD2BF4B}" srcOrd="3" destOrd="0" presId="urn:microsoft.com/office/officeart/2008/layout/HorizontalMultiLevelHierarchy"/>
    <dgm:cxn modelId="{FB8B8A24-4601-4F80-B9DC-ADF5CC584B60}" type="presParOf" srcId="{233F54D6-0971-423D-9480-28ADBAD2BF4B}" destId="{F9530660-5813-4922-9E89-D620D8365FD0}" srcOrd="0" destOrd="0" presId="urn:microsoft.com/office/officeart/2008/layout/HorizontalMultiLevelHierarchy"/>
    <dgm:cxn modelId="{ECFAA365-D441-4620-B77E-93F14C341EDA}" type="presParOf" srcId="{233F54D6-0971-423D-9480-28ADBAD2BF4B}" destId="{6B7AB35E-A8C6-4896-A2AC-96F437D1C338}" srcOrd="1" destOrd="0" presId="urn:microsoft.com/office/officeart/2008/layout/HorizontalMultiLevelHierarchy"/>
    <dgm:cxn modelId="{3F75A7DD-9F4F-4DDB-86BA-26D8408B9D59}" type="presParOf" srcId="{4792300A-9B54-4DDC-9E75-5C2794F27A9B}" destId="{C166AAD5-6E76-496D-9B4F-29EB482760F2}" srcOrd="4" destOrd="0" presId="urn:microsoft.com/office/officeart/2008/layout/HorizontalMultiLevelHierarchy"/>
    <dgm:cxn modelId="{BCAB07D8-62DA-4C42-8C8A-5DF9D73C17FC}" type="presParOf" srcId="{C166AAD5-6E76-496D-9B4F-29EB482760F2}" destId="{8F1A0970-3449-47B2-BA8B-3DC4AA11E21F}" srcOrd="0" destOrd="0" presId="urn:microsoft.com/office/officeart/2008/layout/HorizontalMultiLevelHierarchy"/>
    <dgm:cxn modelId="{EA79F340-4AAA-45FA-89EA-01CE47E5EEB3}" type="presParOf" srcId="{4792300A-9B54-4DDC-9E75-5C2794F27A9B}" destId="{A80A26FA-16AF-41A1-A1AD-2A865CA86760}" srcOrd="5" destOrd="0" presId="urn:microsoft.com/office/officeart/2008/layout/HorizontalMultiLevelHierarchy"/>
    <dgm:cxn modelId="{386E0A38-9475-4FD5-A334-4E0298EE5096}" type="presParOf" srcId="{A80A26FA-16AF-41A1-A1AD-2A865CA86760}" destId="{B172E2D4-661B-4A26-82C3-2E574F9C18B4}" srcOrd="0" destOrd="0" presId="urn:microsoft.com/office/officeart/2008/layout/HorizontalMultiLevelHierarchy"/>
    <dgm:cxn modelId="{12040758-2DCA-4122-BA6E-7818E2D0E7CD}" type="presParOf" srcId="{A80A26FA-16AF-41A1-A1AD-2A865CA86760}" destId="{A46683AA-1C04-40A0-8260-F664E2A5FB20}" srcOrd="1" destOrd="0" presId="urn:microsoft.com/office/officeart/2008/layout/HorizontalMultiLevelHierarchy"/>
    <dgm:cxn modelId="{F79F33C8-D718-46E3-8E13-E8398AFDBD08}" type="presParOf" srcId="{4792300A-9B54-4DDC-9E75-5C2794F27A9B}" destId="{1ED7795A-CD37-4AC9-B994-72E27795FE19}" srcOrd="6" destOrd="0" presId="urn:microsoft.com/office/officeart/2008/layout/HorizontalMultiLevelHierarchy"/>
    <dgm:cxn modelId="{D6C99C03-3FF1-4546-825F-DB31ECD5EC8E}" type="presParOf" srcId="{1ED7795A-CD37-4AC9-B994-72E27795FE19}" destId="{1270C68E-785C-47B3-B3A2-84AF9C41B9C2}" srcOrd="0" destOrd="0" presId="urn:microsoft.com/office/officeart/2008/layout/HorizontalMultiLevelHierarchy"/>
    <dgm:cxn modelId="{739B4CFB-483F-4DC8-A7A1-B0F3D467BC96}" type="presParOf" srcId="{4792300A-9B54-4DDC-9E75-5C2794F27A9B}" destId="{CCDB5691-2038-4564-9B09-171C59AC33F2}" srcOrd="7" destOrd="0" presId="urn:microsoft.com/office/officeart/2008/layout/HorizontalMultiLevelHierarchy"/>
    <dgm:cxn modelId="{93A8BEC5-9BAA-4147-B70F-94EBB8AD2244}" type="presParOf" srcId="{CCDB5691-2038-4564-9B09-171C59AC33F2}" destId="{5A89BB3F-599F-4630-B51D-167DF09F91CB}" srcOrd="0" destOrd="0" presId="urn:microsoft.com/office/officeart/2008/layout/HorizontalMultiLevelHierarchy"/>
    <dgm:cxn modelId="{12B03D78-9ACE-4F2C-81FA-E1ECFAE2D3D4}" type="presParOf" srcId="{CCDB5691-2038-4564-9B09-171C59AC33F2}" destId="{8BA80F72-293B-4067-9EE2-2C35F1ED1C94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E3456F7-EDF2-4388-AF0B-6A9DB4C04916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s-PE"/>
        </a:p>
      </dgm:t>
    </dgm:pt>
    <dgm:pt modelId="{CE1329FB-517D-4541-82C8-10FEEC4AFD52}">
      <dgm:prSet phldrT="[Texto]" custT="1"/>
      <dgm:spPr/>
      <dgm:t>
        <a:bodyPr/>
        <a:lstStyle/>
        <a:p>
          <a:r>
            <a:rPr lang="es-PE" sz="2000" b="1" dirty="0">
              <a:latin typeface="Arial" panose="020B0604020202020204" pitchFamily="34" charset="0"/>
              <a:cs typeface="Arial" panose="020B0604020202020204" pitchFamily="34" charset="0"/>
            </a:rPr>
            <a:t>Título II: De los Sujetos de la Gestión Ambiental</a:t>
          </a:r>
        </a:p>
      </dgm:t>
    </dgm:pt>
    <dgm:pt modelId="{4CDD2D60-3344-42AF-BB57-9207A3E360A7}" type="parTrans" cxnId="{6C93AC86-6CA7-494C-BCDE-2EE034D64FB3}">
      <dgm:prSet/>
      <dgm:spPr/>
      <dgm:t>
        <a:bodyPr/>
        <a:lstStyle/>
        <a:p>
          <a:endParaRPr lang="es-PE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224A0B0-C4F4-4B81-8345-975F30D15B16}" type="sibTrans" cxnId="{6C93AC86-6CA7-494C-BCDE-2EE034D64FB3}">
      <dgm:prSet/>
      <dgm:spPr/>
      <dgm:t>
        <a:bodyPr/>
        <a:lstStyle/>
        <a:p>
          <a:endParaRPr lang="es-PE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D271F70-7589-4AF6-9127-2ACDA3DEC4F2}">
      <dgm:prSet phldrT="[Texto]" custT="1"/>
      <dgm:spPr>
        <a:solidFill>
          <a:schemeClr val="accent6"/>
        </a:solidFill>
      </dgm:spPr>
      <dgm:t>
        <a:bodyPr/>
        <a:lstStyle/>
        <a:p>
          <a:pPr algn="l"/>
          <a:r>
            <a:rPr lang="es-PE" sz="2000" b="1" i="1" dirty="0">
              <a:latin typeface="Arial" panose="020B0604020202020204" pitchFamily="34" charset="0"/>
              <a:cs typeface="Arial" panose="020B0604020202020204" pitchFamily="34" charset="0"/>
            </a:rPr>
            <a:t>Capítulo 1: Organización del Estado.</a:t>
          </a:r>
        </a:p>
      </dgm:t>
    </dgm:pt>
    <dgm:pt modelId="{900008E8-B5BA-4AD3-8F63-EB178877DE2D}" type="parTrans" cxnId="{E9E0F30E-8EA6-4F23-9A7A-F8D1B9A4BEC8}">
      <dgm:prSet custT="1"/>
      <dgm:spPr/>
      <dgm:t>
        <a:bodyPr/>
        <a:lstStyle/>
        <a:p>
          <a:endParaRPr lang="es-PE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09519A8-5FC4-464E-925D-E475F7AE7D0C}" type="sibTrans" cxnId="{E9E0F30E-8EA6-4F23-9A7A-F8D1B9A4BEC8}">
      <dgm:prSet/>
      <dgm:spPr/>
      <dgm:t>
        <a:bodyPr/>
        <a:lstStyle/>
        <a:p>
          <a:endParaRPr lang="es-PE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F6120C7-300C-4DA9-9F19-63C0561D1247}">
      <dgm:prSet phldrT="[Texto]" custT="1"/>
      <dgm:spPr>
        <a:solidFill>
          <a:schemeClr val="accent6"/>
        </a:solidFill>
      </dgm:spPr>
      <dgm:t>
        <a:bodyPr/>
        <a:lstStyle/>
        <a:p>
          <a:pPr algn="l"/>
          <a:r>
            <a:rPr lang="es-PE" sz="2000" b="1" i="1" dirty="0">
              <a:latin typeface="Arial" panose="020B0604020202020204" pitchFamily="34" charset="0"/>
              <a:cs typeface="Arial" panose="020B0604020202020204" pitchFamily="34" charset="0"/>
            </a:rPr>
            <a:t>Capítulo 2: Autoridades públicas.</a:t>
          </a:r>
        </a:p>
      </dgm:t>
    </dgm:pt>
    <dgm:pt modelId="{85F87D23-4465-4A53-AC96-36E924019A9A}" type="parTrans" cxnId="{F2B1CF6C-3F54-4DA7-8AE2-10778002F9B9}">
      <dgm:prSet custT="1"/>
      <dgm:spPr/>
      <dgm:t>
        <a:bodyPr/>
        <a:lstStyle/>
        <a:p>
          <a:endParaRPr lang="es-PE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1A67F65-BB76-40AD-A06F-050139242653}" type="sibTrans" cxnId="{F2B1CF6C-3F54-4DA7-8AE2-10778002F9B9}">
      <dgm:prSet/>
      <dgm:spPr/>
      <dgm:t>
        <a:bodyPr/>
        <a:lstStyle/>
        <a:p>
          <a:endParaRPr lang="es-PE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441A379-6B16-4A1F-85C3-EEA23575F581}">
      <dgm:prSet phldrT="[Texto]" custT="1"/>
      <dgm:spPr>
        <a:solidFill>
          <a:schemeClr val="accent6"/>
        </a:solidFill>
      </dgm:spPr>
      <dgm:t>
        <a:bodyPr/>
        <a:lstStyle/>
        <a:p>
          <a:pPr algn="l"/>
          <a:r>
            <a:rPr lang="es-PE" sz="2000" b="1" i="1" dirty="0">
              <a:latin typeface="Arial" panose="020B0604020202020204" pitchFamily="34" charset="0"/>
              <a:cs typeface="Arial" panose="020B0604020202020204" pitchFamily="34" charset="0"/>
            </a:rPr>
            <a:t>Capítulo 3: Población y Ambiente.</a:t>
          </a:r>
        </a:p>
      </dgm:t>
    </dgm:pt>
    <dgm:pt modelId="{9FA20BB8-66AB-48B6-A46C-ABF1646F3888}" type="parTrans" cxnId="{E46EF9D7-5F7D-4AC4-9881-2AFFC0444C2D}">
      <dgm:prSet custT="1"/>
      <dgm:spPr/>
      <dgm:t>
        <a:bodyPr/>
        <a:lstStyle/>
        <a:p>
          <a:endParaRPr lang="es-PE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5DF3C27-F264-4675-A2C0-AC9888FB393F}" type="sibTrans" cxnId="{E46EF9D7-5F7D-4AC4-9881-2AFFC0444C2D}">
      <dgm:prSet/>
      <dgm:spPr/>
      <dgm:t>
        <a:bodyPr/>
        <a:lstStyle/>
        <a:p>
          <a:endParaRPr lang="es-PE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F70B508-73C1-4A77-BF75-97C07F083154}">
      <dgm:prSet phldrT="[Texto]" custT="1"/>
      <dgm:spPr>
        <a:solidFill>
          <a:schemeClr val="accent6"/>
        </a:solidFill>
      </dgm:spPr>
      <dgm:t>
        <a:bodyPr/>
        <a:lstStyle/>
        <a:p>
          <a:pPr algn="l"/>
          <a:r>
            <a:rPr lang="es-PE" sz="2000" b="1" i="1" dirty="0">
              <a:latin typeface="Arial" panose="020B0604020202020204" pitchFamily="34" charset="0"/>
              <a:cs typeface="Arial" panose="020B0604020202020204" pitchFamily="34" charset="0"/>
            </a:rPr>
            <a:t>Capítulo 4: Empresa y Ambiente. </a:t>
          </a:r>
        </a:p>
      </dgm:t>
    </dgm:pt>
    <dgm:pt modelId="{96E83370-B6F9-4AF8-BD12-3302FF89993E}" type="parTrans" cxnId="{DC16781B-5084-4A10-9177-1919CDE70CE3}">
      <dgm:prSet custT="1"/>
      <dgm:spPr/>
      <dgm:t>
        <a:bodyPr/>
        <a:lstStyle/>
        <a:p>
          <a:endParaRPr lang="es-PE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6A28DF1-5ADC-4E40-9DB2-81D7A6E80F49}" type="sibTrans" cxnId="{DC16781B-5084-4A10-9177-1919CDE70CE3}">
      <dgm:prSet/>
      <dgm:spPr/>
      <dgm:t>
        <a:bodyPr/>
        <a:lstStyle/>
        <a:p>
          <a:endParaRPr lang="es-PE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B805A52-9B50-479D-A849-1083043F2C99}" type="pres">
      <dgm:prSet presAssocID="{4E3456F7-EDF2-4388-AF0B-6A9DB4C04916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F81A6CF-7466-4EE3-A956-C58EBD0BF9AD}" type="pres">
      <dgm:prSet presAssocID="{CE1329FB-517D-4541-82C8-10FEEC4AFD52}" presName="root1" presStyleCnt="0"/>
      <dgm:spPr/>
    </dgm:pt>
    <dgm:pt modelId="{5567E61B-B5BC-446F-98BC-3A9FEC26083E}" type="pres">
      <dgm:prSet presAssocID="{CE1329FB-517D-4541-82C8-10FEEC4AFD52}" presName="LevelOneTextNode" presStyleLbl="node0" presStyleIdx="0" presStyleCnt="1">
        <dgm:presLayoutVars>
          <dgm:chPref val="3"/>
        </dgm:presLayoutVars>
      </dgm:prSet>
      <dgm:spPr/>
    </dgm:pt>
    <dgm:pt modelId="{4792300A-9B54-4DDC-9E75-5C2794F27A9B}" type="pres">
      <dgm:prSet presAssocID="{CE1329FB-517D-4541-82C8-10FEEC4AFD52}" presName="level2hierChild" presStyleCnt="0"/>
      <dgm:spPr/>
    </dgm:pt>
    <dgm:pt modelId="{87804E41-DC77-4614-BCC1-32EAF7269802}" type="pres">
      <dgm:prSet presAssocID="{900008E8-B5BA-4AD3-8F63-EB178877DE2D}" presName="conn2-1" presStyleLbl="parChTrans1D2" presStyleIdx="0" presStyleCnt="4"/>
      <dgm:spPr/>
    </dgm:pt>
    <dgm:pt modelId="{419E9D17-F6A5-49B9-BC95-B368842F229D}" type="pres">
      <dgm:prSet presAssocID="{900008E8-B5BA-4AD3-8F63-EB178877DE2D}" presName="connTx" presStyleLbl="parChTrans1D2" presStyleIdx="0" presStyleCnt="4"/>
      <dgm:spPr/>
    </dgm:pt>
    <dgm:pt modelId="{0C165518-95BB-4B1A-80A8-3AB96009FB51}" type="pres">
      <dgm:prSet presAssocID="{6D271F70-7589-4AF6-9127-2ACDA3DEC4F2}" presName="root2" presStyleCnt="0"/>
      <dgm:spPr/>
    </dgm:pt>
    <dgm:pt modelId="{586A8696-A040-4BD0-9EDD-B3571EE1B613}" type="pres">
      <dgm:prSet presAssocID="{6D271F70-7589-4AF6-9127-2ACDA3DEC4F2}" presName="LevelTwoTextNode" presStyleLbl="node2" presStyleIdx="0" presStyleCnt="4" custScaleX="161897">
        <dgm:presLayoutVars>
          <dgm:chPref val="3"/>
        </dgm:presLayoutVars>
      </dgm:prSet>
      <dgm:spPr/>
    </dgm:pt>
    <dgm:pt modelId="{B8B1D789-C8C9-4269-B588-C571367924B6}" type="pres">
      <dgm:prSet presAssocID="{6D271F70-7589-4AF6-9127-2ACDA3DEC4F2}" presName="level3hierChild" presStyleCnt="0"/>
      <dgm:spPr/>
    </dgm:pt>
    <dgm:pt modelId="{7ACCA970-BDE7-451D-8478-AFCA9A2E80E8}" type="pres">
      <dgm:prSet presAssocID="{85F87D23-4465-4A53-AC96-36E924019A9A}" presName="conn2-1" presStyleLbl="parChTrans1D2" presStyleIdx="1" presStyleCnt="4"/>
      <dgm:spPr/>
    </dgm:pt>
    <dgm:pt modelId="{1DF4FA25-9679-40CA-B544-77E98BDA0270}" type="pres">
      <dgm:prSet presAssocID="{85F87D23-4465-4A53-AC96-36E924019A9A}" presName="connTx" presStyleLbl="parChTrans1D2" presStyleIdx="1" presStyleCnt="4"/>
      <dgm:spPr/>
    </dgm:pt>
    <dgm:pt modelId="{233F54D6-0971-423D-9480-28ADBAD2BF4B}" type="pres">
      <dgm:prSet presAssocID="{CF6120C7-300C-4DA9-9F19-63C0561D1247}" presName="root2" presStyleCnt="0"/>
      <dgm:spPr/>
    </dgm:pt>
    <dgm:pt modelId="{F9530660-5813-4922-9E89-D620D8365FD0}" type="pres">
      <dgm:prSet presAssocID="{CF6120C7-300C-4DA9-9F19-63C0561D1247}" presName="LevelTwoTextNode" presStyleLbl="node2" presStyleIdx="1" presStyleCnt="4" custScaleX="161889">
        <dgm:presLayoutVars>
          <dgm:chPref val="3"/>
        </dgm:presLayoutVars>
      </dgm:prSet>
      <dgm:spPr/>
    </dgm:pt>
    <dgm:pt modelId="{6B7AB35E-A8C6-4896-A2AC-96F437D1C338}" type="pres">
      <dgm:prSet presAssocID="{CF6120C7-300C-4DA9-9F19-63C0561D1247}" presName="level3hierChild" presStyleCnt="0"/>
      <dgm:spPr/>
    </dgm:pt>
    <dgm:pt modelId="{C166AAD5-6E76-496D-9B4F-29EB482760F2}" type="pres">
      <dgm:prSet presAssocID="{9FA20BB8-66AB-48B6-A46C-ABF1646F3888}" presName="conn2-1" presStyleLbl="parChTrans1D2" presStyleIdx="2" presStyleCnt="4"/>
      <dgm:spPr/>
    </dgm:pt>
    <dgm:pt modelId="{8F1A0970-3449-47B2-BA8B-3DC4AA11E21F}" type="pres">
      <dgm:prSet presAssocID="{9FA20BB8-66AB-48B6-A46C-ABF1646F3888}" presName="connTx" presStyleLbl="parChTrans1D2" presStyleIdx="2" presStyleCnt="4"/>
      <dgm:spPr/>
    </dgm:pt>
    <dgm:pt modelId="{A80A26FA-16AF-41A1-A1AD-2A865CA86760}" type="pres">
      <dgm:prSet presAssocID="{E441A379-6B16-4A1F-85C3-EEA23575F581}" presName="root2" presStyleCnt="0"/>
      <dgm:spPr/>
    </dgm:pt>
    <dgm:pt modelId="{B172E2D4-661B-4A26-82C3-2E574F9C18B4}" type="pres">
      <dgm:prSet presAssocID="{E441A379-6B16-4A1F-85C3-EEA23575F581}" presName="LevelTwoTextNode" presStyleLbl="node2" presStyleIdx="2" presStyleCnt="4" custScaleX="161889">
        <dgm:presLayoutVars>
          <dgm:chPref val="3"/>
        </dgm:presLayoutVars>
      </dgm:prSet>
      <dgm:spPr/>
    </dgm:pt>
    <dgm:pt modelId="{A46683AA-1C04-40A0-8260-F664E2A5FB20}" type="pres">
      <dgm:prSet presAssocID="{E441A379-6B16-4A1F-85C3-EEA23575F581}" presName="level3hierChild" presStyleCnt="0"/>
      <dgm:spPr/>
    </dgm:pt>
    <dgm:pt modelId="{1ED7795A-CD37-4AC9-B994-72E27795FE19}" type="pres">
      <dgm:prSet presAssocID="{96E83370-B6F9-4AF8-BD12-3302FF89993E}" presName="conn2-1" presStyleLbl="parChTrans1D2" presStyleIdx="3" presStyleCnt="4"/>
      <dgm:spPr/>
    </dgm:pt>
    <dgm:pt modelId="{1270C68E-785C-47B3-B3A2-84AF9C41B9C2}" type="pres">
      <dgm:prSet presAssocID="{96E83370-B6F9-4AF8-BD12-3302FF89993E}" presName="connTx" presStyleLbl="parChTrans1D2" presStyleIdx="3" presStyleCnt="4"/>
      <dgm:spPr/>
    </dgm:pt>
    <dgm:pt modelId="{CCDB5691-2038-4564-9B09-171C59AC33F2}" type="pres">
      <dgm:prSet presAssocID="{1F70B508-73C1-4A77-BF75-97C07F083154}" presName="root2" presStyleCnt="0"/>
      <dgm:spPr/>
    </dgm:pt>
    <dgm:pt modelId="{5A89BB3F-599F-4630-B51D-167DF09F91CB}" type="pres">
      <dgm:prSet presAssocID="{1F70B508-73C1-4A77-BF75-97C07F083154}" presName="LevelTwoTextNode" presStyleLbl="node2" presStyleIdx="3" presStyleCnt="4" custScaleX="161889">
        <dgm:presLayoutVars>
          <dgm:chPref val="3"/>
        </dgm:presLayoutVars>
      </dgm:prSet>
      <dgm:spPr/>
    </dgm:pt>
    <dgm:pt modelId="{8BA80F72-293B-4067-9EE2-2C35F1ED1C94}" type="pres">
      <dgm:prSet presAssocID="{1F70B508-73C1-4A77-BF75-97C07F083154}" presName="level3hierChild" presStyleCnt="0"/>
      <dgm:spPr/>
    </dgm:pt>
  </dgm:ptLst>
  <dgm:cxnLst>
    <dgm:cxn modelId="{E9E0F30E-8EA6-4F23-9A7A-F8D1B9A4BEC8}" srcId="{CE1329FB-517D-4541-82C8-10FEEC4AFD52}" destId="{6D271F70-7589-4AF6-9127-2ACDA3DEC4F2}" srcOrd="0" destOrd="0" parTransId="{900008E8-B5BA-4AD3-8F63-EB178877DE2D}" sibTransId="{709519A8-5FC4-464E-925D-E475F7AE7D0C}"/>
    <dgm:cxn modelId="{3B05F40E-1A5F-4068-9D1A-305074E1F5A9}" type="presOf" srcId="{CF6120C7-300C-4DA9-9F19-63C0561D1247}" destId="{F9530660-5813-4922-9E89-D620D8365FD0}" srcOrd="0" destOrd="0" presId="urn:microsoft.com/office/officeart/2008/layout/HorizontalMultiLevelHierarchy"/>
    <dgm:cxn modelId="{DC16781B-5084-4A10-9177-1919CDE70CE3}" srcId="{CE1329FB-517D-4541-82C8-10FEEC4AFD52}" destId="{1F70B508-73C1-4A77-BF75-97C07F083154}" srcOrd="3" destOrd="0" parTransId="{96E83370-B6F9-4AF8-BD12-3302FF89993E}" sibTransId="{16A28DF1-5ADC-4E40-9DB2-81D7A6E80F49}"/>
    <dgm:cxn modelId="{D4140820-969F-430A-B943-F627C22F1032}" type="presOf" srcId="{900008E8-B5BA-4AD3-8F63-EB178877DE2D}" destId="{87804E41-DC77-4614-BCC1-32EAF7269802}" srcOrd="0" destOrd="0" presId="urn:microsoft.com/office/officeart/2008/layout/HorizontalMultiLevelHierarchy"/>
    <dgm:cxn modelId="{E3673B39-2BA5-48EC-97EA-0E2786452917}" type="presOf" srcId="{1F70B508-73C1-4A77-BF75-97C07F083154}" destId="{5A89BB3F-599F-4630-B51D-167DF09F91CB}" srcOrd="0" destOrd="0" presId="urn:microsoft.com/office/officeart/2008/layout/HorizontalMultiLevelHierarchy"/>
    <dgm:cxn modelId="{F2B1CF6C-3F54-4DA7-8AE2-10778002F9B9}" srcId="{CE1329FB-517D-4541-82C8-10FEEC4AFD52}" destId="{CF6120C7-300C-4DA9-9F19-63C0561D1247}" srcOrd="1" destOrd="0" parTransId="{85F87D23-4465-4A53-AC96-36E924019A9A}" sibTransId="{91A67F65-BB76-40AD-A06F-050139242653}"/>
    <dgm:cxn modelId="{389F1650-E468-4DD5-9D16-88C2FA22AB1C}" type="presOf" srcId="{85F87D23-4465-4A53-AC96-36E924019A9A}" destId="{1DF4FA25-9679-40CA-B544-77E98BDA0270}" srcOrd="1" destOrd="0" presId="urn:microsoft.com/office/officeart/2008/layout/HorizontalMultiLevelHierarchy"/>
    <dgm:cxn modelId="{F361B956-2788-4EAC-ACC6-97876C5CB3C3}" type="presOf" srcId="{6D271F70-7589-4AF6-9127-2ACDA3DEC4F2}" destId="{586A8696-A040-4BD0-9EDD-B3571EE1B613}" srcOrd="0" destOrd="0" presId="urn:microsoft.com/office/officeart/2008/layout/HorizontalMultiLevelHierarchy"/>
    <dgm:cxn modelId="{C3220E7A-CF7B-422A-8D21-A856D05DA64B}" type="presOf" srcId="{9FA20BB8-66AB-48B6-A46C-ABF1646F3888}" destId="{C166AAD5-6E76-496D-9B4F-29EB482760F2}" srcOrd="0" destOrd="0" presId="urn:microsoft.com/office/officeart/2008/layout/HorizontalMultiLevelHierarchy"/>
    <dgm:cxn modelId="{6C93AC86-6CA7-494C-BCDE-2EE034D64FB3}" srcId="{4E3456F7-EDF2-4388-AF0B-6A9DB4C04916}" destId="{CE1329FB-517D-4541-82C8-10FEEC4AFD52}" srcOrd="0" destOrd="0" parTransId="{4CDD2D60-3344-42AF-BB57-9207A3E360A7}" sibTransId="{E224A0B0-C4F4-4B81-8345-975F30D15B16}"/>
    <dgm:cxn modelId="{1BF5DE8C-B8E8-4CC6-A68E-9AE8C7A09F97}" type="presOf" srcId="{4E3456F7-EDF2-4388-AF0B-6A9DB4C04916}" destId="{6B805A52-9B50-479D-A849-1083043F2C99}" srcOrd="0" destOrd="0" presId="urn:microsoft.com/office/officeart/2008/layout/HorizontalMultiLevelHierarchy"/>
    <dgm:cxn modelId="{FF702491-BECF-40CC-BDE2-654B8B1B8F8A}" type="presOf" srcId="{85F87D23-4465-4A53-AC96-36E924019A9A}" destId="{7ACCA970-BDE7-451D-8478-AFCA9A2E80E8}" srcOrd="0" destOrd="0" presId="urn:microsoft.com/office/officeart/2008/layout/HorizontalMultiLevelHierarchy"/>
    <dgm:cxn modelId="{AEB84CA1-FBBA-46B3-9E7E-4C6EA3A2B679}" type="presOf" srcId="{E441A379-6B16-4A1F-85C3-EEA23575F581}" destId="{B172E2D4-661B-4A26-82C3-2E574F9C18B4}" srcOrd="0" destOrd="0" presId="urn:microsoft.com/office/officeart/2008/layout/HorizontalMultiLevelHierarchy"/>
    <dgm:cxn modelId="{845B34B5-4DCB-4A97-9802-234E3C0F0F95}" type="presOf" srcId="{900008E8-B5BA-4AD3-8F63-EB178877DE2D}" destId="{419E9D17-F6A5-49B9-BC95-B368842F229D}" srcOrd="1" destOrd="0" presId="urn:microsoft.com/office/officeart/2008/layout/HorizontalMultiLevelHierarchy"/>
    <dgm:cxn modelId="{5654FFC9-FADA-482A-9FF3-87E1CA729C6F}" type="presOf" srcId="{96E83370-B6F9-4AF8-BD12-3302FF89993E}" destId="{1ED7795A-CD37-4AC9-B994-72E27795FE19}" srcOrd="0" destOrd="0" presId="urn:microsoft.com/office/officeart/2008/layout/HorizontalMultiLevelHierarchy"/>
    <dgm:cxn modelId="{C8F553CF-F023-4615-AA84-16492D58564A}" type="presOf" srcId="{9FA20BB8-66AB-48B6-A46C-ABF1646F3888}" destId="{8F1A0970-3449-47B2-BA8B-3DC4AA11E21F}" srcOrd="1" destOrd="0" presId="urn:microsoft.com/office/officeart/2008/layout/HorizontalMultiLevelHierarchy"/>
    <dgm:cxn modelId="{E46EF9D7-5F7D-4AC4-9881-2AFFC0444C2D}" srcId="{CE1329FB-517D-4541-82C8-10FEEC4AFD52}" destId="{E441A379-6B16-4A1F-85C3-EEA23575F581}" srcOrd="2" destOrd="0" parTransId="{9FA20BB8-66AB-48B6-A46C-ABF1646F3888}" sibTransId="{55DF3C27-F264-4675-A2C0-AC9888FB393F}"/>
    <dgm:cxn modelId="{7B0682DA-A712-46F9-BF3D-2D13B82B22C8}" type="presOf" srcId="{CE1329FB-517D-4541-82C8-10FEEC4AFD52}" destId="{5567E61B-B5BC-446F-98BC-3A9FEC26083E}" srcOrd="0" destOrd="0" presId="urn:microsoft.com/office/officeart/2008/layout/HorizontalMultiLevelHierarchy"/>
    <dgm:cxn modelId="{8545C3F3-0499-4417-A52A-246597050646}" type="presOf" srcId="{96E83370-B6F9-4AF8-BD12-3302FF89993E}" destId="{1270C68E-785C-47B3-B3A2-84AF9C41B9C2}" srcOrd="1" destOrd="0" presId="urn:microsoft.com/office/officeart/2008/layout/HorizontalMultiLevelHierarchy"/>
    <dgm:cxn modelId="{D4599166-5196-4594-86D5-2FCFA3E4921B}" type="presParOf" srcId="{6B805A52-9B50-479D-A849-1083043F2C99}" destId="{DF81A6CF-7466-4EE3-A956-C58EBD0BF9AD}" srcOrd="0" destOrd="0" presId="urn:microsoft.com/office/officeart/2008/layout/HorizontalMultiLevelHierarchy"/>
    <dgm:cxn modelId="{0985189B-DE7A-4D57-9D9E-5D6B2812D0B9}" type="presParOf" srcId="{DF81A6CF-7466-4EE3-A956-C58EBD0BF9AD}" destId="{5567E61B-B5BC-446F-98BC-3A9FEC26083E}" srcOrd="0" destOrd="0" presId="urn:microsoft.com/office/officeart/2008/layout/HorizontalMultiLevelHierarchy"/>
    <dgm:cxn modelId="{A42C54F8-60CF-4FCC-B9EB-A7C9A0481B5D}" type="presParOf" srcId="{DF81A6CF-7466-4EE3-A956-C58EBD0BF9AD}" destId="{4792300A-9B54-4DDC-9E75-5C2794F27A9B}" srcOrd="1" destOrd="0" presId="urn:microsoft.com/office/officeart/2008/layout/HorizontalMultiLevelHierarchy"/>
    <dgm:cxn modelId="{657EB499-AF6B-4223-A426-189029C67896}" type="presParOf" srcId="{4792300A-9B54-4DDC-9E75-5C2794F27A9B}" destId="{87804E41-DC77-4614-BCC1-32EAF7269802}" srcOrd="0" destOrd="0" presId="urn:microsoft.com/office/officeart/2008/layout/HorizontalMultiLevelHierarchy"/>
    <dgm:cxn modelId="{40ECB731-13BC-45C8-923E-9BAB9C834003}" type="presParOf" srcId="{87804E41-DC77-4614-BCC1-32EAF7269802}" destId="{419E9D17-F6A5-49B9-BC95-B368842F229D}" srcOrd="0" destOrd="0" presId="urn:microsoft.com/office/officeart/2008/layout/HorizontalMultiLevelHierarchy"/>
    <dgm:cxn modelId="{C10A38D9-BE18-4DF1-A8FC-9F225A6B07EA}" type="presParOf" srcId="{4792300A-9B54-4DDC-9E75-5C2794F27A9B}" destId="{0C165518-95BB-4B1A-80A8-3AB96009FB51}" srcOrd="1" destOrd="0" presId="urn:microsoft.com/office/officeart/2008/layout/HorizontalMultiLevelHierarchy"/>
    <dgm:cxn modelId="{630618FE-F570-4433-9316-647FE4B179C3}" type="presParOf" srcId="{0C165518-95BB-4B1A-80A8-3AB96009FB51}" destId="{586A8696-A040-4BD0-9EDD-B3571EE1B613}" srcOrd="0" destOrd="0" presId="urn:microsoft.com/office/officeart/2008/layout/HorizontalMultiLevelHierarchy"/>
    <dgm:cxn modelId="{6235DC4E-F406-4257-9BA8-820F61430090}" type="presParOf" srcId="{0C165518-95BB-4B1A-80A8-3AB96009FB51}" destId="{B8B1D789-C8C9-4269-B588-C571367924B6}" srcOrd="1" destOrd="0" presId="urn:microsoft.com/office/officeart/2008/layout/HorizontalMultiLevelHierarchy"/>
    <dgm:cxn modelId="{4B2BBE47-7B75-472A-B4D4-76975C2BEF05}" type="presParOf" srcId="{4792300A-9B54-4DDC-9E75-5C2794F27A9B}" destId="{7ACCA970-BDE7-451D-8478-AFCA9A2E80E8}" srcOrd="2" destOrd="0" presId="urn:microsoft.com/office/officeart/2008/layout/HorizontalMultiLevelHierarchy"/>
    <dgm:cxn modelId="{F7631B20-4EAC-4876-9835-8B6EBB1ED1EA}" type="presParOf" srcId="{7ACCA970-BDE7-451D-8478-AFCA9A2E80E8}" destId="{1DF4FA25-9679-40CA-B544-77E98BDA0270}" srcOrd="0" destOrd="0" presId="urn:microsoft.com/office/officeart/2008/layout/HorizontalMultiLevelHierarchy"/>
    <dgm:cxn modelId="{FFDB020D-7553-4565-AAA2-469B67D43E22}" type="presParOf" srcId="{4792300A-9B54-4DDC-9E75-5C2794F27A9B}" destId="{233F54D6-0971-423D-9480-28ADBAD2BF4B}" srcOrd="3" destOrd="0" presId="urn:microsoft.com/office/officeart/2008/layout/HorizontalMultiLevelHierarchy"/>
    <dgm:cxn modelId="{38D6F912-997D-4D82-8781-824083E8C7C0}" type="presParOf" srcId="{233F54D6-0971-423D-9480-28ADBAD2BF4B}" destId="{F9530660-5813-4922-9E89-D620D8365FD0}" srcOrd="0" destOrd="0" presId="urn:microsoft.com/office/officeart/2008/layout/HorizontalMultiLevelHierarchy"/>
    <dgm:cxn modelId="{A2673A2B-74BA-4A1F-9410-F7C8202C0A4C}" type="presParOf" srcId="{233F54D6-0971-423D-9480-28ADBAD2BF4B}" destId="{6B7AB35E-A8C6-4896-A2AC-96F437D1C338}" srcOrd="1" destOrd="0" presId="urn:microsoft.com/office/officeart/2008/layout/HorizontalMultiLevelHierarchy"/>
    <dgm:cxn modelId="{2A319B7F-0956-4AC1-AA1C-38DE968EEE1D}" type="presParOf" srcId="{4792300A-9B54-4DDC-9E75-5C2794F27A9B}" destId="{C166AAD5-6E76-496D-9B4F-29EB482760F2}" srcOrd="4" destOrd="0" presId="urn:microsoft.com/office/officeart/2008/layout/HorizontalMultiLevelHierarchy"/>
    <dgm:cxn modelId="{B2C0BB9B-9CD5-4D7D-A8E8-D1A2AC56CD3A}" type="presParOf" srcId="{C166AAD5-6E76-496D-9B4F-29EB482760F2}" destId="{8F1A0970-3449-47B2-BA8B-3DC4AA11E21F}" srcOrd="0" destOrd="0" presId="urn:microsoft.com/office/officeart/2008/layout/HorizontalMultiLevelHierarchy"/>
    <dgm:cxn modelId="{0FD34B3F-1714-4881-8FD7-DD4B490CFAF2}" type="presParOf" srcId="{4792300A-9B54-4DDC-9E75-5C2794F27A9B}" destId="{A80A26FA-16AF-41A1-A1AD-2A865CA86760}" srcOrd="5" destOrd="0" presId="urn:microsoft.com/office/officeart/2008/layout/HorizontalMultiLevelHierarchy"/>
    <dgm:cxn modelId="{DBD495A5-5421-47E0-80BC-BA5D2EE4F242}" type="presParOf" srcId="{A80A26FA-16AF-41A1-A1AD-2A865CA86760}" destId="{B172E2D4-661B-4A26-82C3-2E574F9C18B4}" srcOrd="0" destOrd="0" presId="urn:microsoft.com/office/officeart/2008/layout/HorizontalMultiLevelHierarchy"/>
    <dgm:cxn modelId="{464E4614-C064-420D-863C-F7A72A4E5885}" type="presParOf" srcId="{A80A26FA-16AF-41A1-A1AD-2A865CA86760}" destId="{A46683AA-1C04-40A0-8260-F664E2A5FB20}" srcOrd="1" destOrd="0" presId="urn:microsoft.com/office/officeart/2008/layout/HorizontalMultiLevelHierarchy"/>
    <dgm:cxn modelId="{37151570-CC57-4B6E-86A7-E98C93A2CAF8}" type="presParOf" srcId="{4792300A-9B54-4DDC-9E75-5C2794F27A9B}" destId="{1ED7795A-CD37-4AC9-B994-72E27795FE19}" srcOrd="6" destOrd="0" presId="urn:microsoft.com/office/officeart/2008/layout/HorizontalMultiLevelHierarchy"/>
    <dgm:cxn modelId="{A4B9079C-4D42-415F-92A7-F84EC97475FB}" type="presParOf" srcId="{1ED7795A-CD37-4AC9-B994-72E27795FE19}" destId="{1270C68E-785C-47B3-B3A2-84AF9C41B9C2}" srcOrd="0" destOrd="0" presId="urn:microsoft.com/office/officeart/2008/layout/HorizontalMultiLevelHierarchy"/>
    <dgm:cxn modelId="{B91C5FFE-9181-471D-B91E-FC6551A1082D}" type="presParOf" srcId="{4792300A-9B54-4DDC-9E75-5C2794F27A9B}" destId="{CCDB5691-2038-4564-9B09-171C59AC33F2}" srcOrd="7" destOrd="0" presId="urn:microsoft.com/office/officeart/2008/layout/HorizontalMultiLevelHierarchy"/>
    <dgm:cxn modelId="{564955A2-6E0E-4E04-B005-20A97FE71DDF}" type="presParOf" srcId="{CCDB5691-2038-4564-9B09-171C59AC33F2}" destId="{5A89BB3F-599F-4630-B51D-167DF09F91CB}" srcOrd="0" destOrd="0" presId="urn:microsoft.com/office/officeart/2008/layout/HorizontalMultiLevelHierarchy"/>
    <dgm:cxn modelId="{C10C26DF-6945-4F75-B1A4-8FCDC1ADB6E8}" type="presParOf" srcId="{CCDB5691-2038-4564-9B09-171C59AC33F2}" destId="{8BA80F72-293B-4067-9EE2-2C35F1ED1C94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C40A1B-D692-4A43-BF14-B16BECD733F7}" type="doc">
      <dgm:prSet loTypeId="urn:microsoft.com/office/officeart/2005/8/layout/cycle4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PE"/>
        </a:p>
      </dgm:t>
    </dgm:pt>
    <dgm:pt modelId="{0580C124-B0D5-4532-A7A7-A902A45309D9}">
      <dgm:prSet phldrT="[Texto]" custT="1"/>
      <dgm:spPr/>
      <dgm:t>
        <a:bodyPr/>
        <a:lstStyle/>
        <a:p>
          <a:r>
            <a:rPr lang="es-PE" sz="12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Todo titular de operaciones es responsable de las emisiones, efluentes, descargas y demás impactos negativos </a:t>
          </a:r>
        </a:p>
      </dgm:t>
    </dgm:pt>
    <dgm:pt modelId="{51F5E6EF-64B0-43D3-8C2C-1BD41CEE159A}" type="parTrans" cxnId="{973A46DB-717F-4AA9-875D-CB39A3C52D43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04F04B8-C6C0-4E0F-82DC-658343E131FA}" type="sibTrans" cxnId="{973A46DB-717F-4AA9-875D-CB39A3C52D43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729755D-554F-4B26-BE0F-5F12CF5B4E88}">
      <dgm:prSet phldrT="[Texto]" custT="1"/>
      <dgm:spPr/>
      <dgm:t>
        <a:bodyPr/>
        <a:lstStyle/>
        <a:p>
          <a:pPr algn="just"/>
          <a:r>
            <a:rPr lang="es-PE" sz="1200" b="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Que se generen sobre el ambiente, la salud y los recursos naturales, como consecuencia de sus actividades.</a:t>
          </a:r>
          <a:endParaRPr lang="es-PE" sz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6600DE1-E9A5-4E3A-AE1B-AD57C5BA4C25}" type="parTrans" cxnId="{103F565B-1B6F-448B-8F99-C6EA9775D99D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FB08AAB-4C6A-4D12-BF2C-5DE6E8745122}" type="sibTrans" cxnId="{103F565B-1B6F-448B-8F99-C6EA9775D99D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12F58F9-5954-41EB-8C57-C76C2B4A6D59}">
      <dgm:prSet phldrT="[Texto]" custT="1"/>
      <dgm:spPr/>
      <dgm:t>
        <a:bodyPr/>
        <a:lstStyle/>
        <a:p>
          <a:r>
            <a:rPr lang="es-PE" sz="12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El titular de operaciones debe adoptar prioritariamente medidas de prevención del riesgo y daño ambiental</a:t>
          </a:r>
        </a:p>
      </dgm:t>
    </dgm:pt>
    <dgm:pt modelId="{F13B8DFC-31EC-4D3E-9FC9-E558E9D37EA2}" type="parTrans" cxnId="{8B05692D-8472-4E56-A455-C049967D8D90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7F62CE4-4AEB-4F84-9F95-678E23C1F69E}" type="sibTrans" cxnId="{8B05692D-8472-4E56-A455-C049967D8D90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AC34430-ECE7-4484-A546-9F1A71C37DC6}">
      <dgm:prSet phldrT="[Texto]" custT="1"/>
      <dgm:spPr/>
      <dgm:t>
        <a:bodyPr/>
        <a:lstStyle/>
        <a:p>
          <a:r>
            <a:rPr lang="es-PE" sz="1200" b="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De conservación y protección ambiental que corresponda en cada una de las etapas de sus operaciones.</a:t>
          </a:r>
          <a:endParaRPr lang="es-PE" sz="1200" b="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FA9649B-DBA9-4210-A938-CBCF8FE90B24}" type="parTrans" cxnId="{01442AE3-0499-4400-B30C-2E15D8185732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BB4ADB1-AA32-4CD9-9ACD-3CC2E5B662DC}" type="sibTrans" cxnId="{01442AE3-0499-4400-B30C-2E15D8185732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CC73A86-C80F-48C4-A8CF-ED536CE15C4E}">
      <dgm:prSet phldrT="[Texto]" custT="1"/>
      <dgm:spPr/>
      <dgm:t>
        <a:bodyPr/>
        <a:lstStyle/>
        <a:p>
          <a:r>
            <a:rPr lang="es-PE" sz="12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Producción limpia</a:t>
          </a:r>
        </a:p>
      </dgm:t>
    </dgm:pt>
    <dgm:pt modelId="{7C727B41-996E-42D4-B3A1-2735027EF7D9}" type="parTrans" cxnId="{A590942F-8502-4AB7-8CB4-9AAE6928AD10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153F1C1-DC18-4F8F-89AF-58A4818E6AAB}" type="sibTrans" cxnId="{A590942F-8502-4AB7-8CB4-9AAE6928AD10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BB202FD-065A-452E-889B-0573571ADB51}">
      <dgm:prSet phldrT="[Texto]" custT="1"/>
      <dgm:spPr/>
      <dgm:t>
        <a:bodyPr/>
        <a:lstStyle/>
        <a:p>
          <a:r>
            <a:rPr lang="es-P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Constituye la aplicación continua de una estrategia ambiental preventiva e integrada para los procesos, productos y servicios.</a:t>
          </a:r>
        </a:p>
      </dgm:t>
    </dgm:pt>
    <dgm:pt modelId="{D1FBBA63-163E-4D0E-981A-F54FDD638D26}" type="parTrans" cxnId="{0C88FBFB-F43F-4B9E-9FA1-00B54D7F7AD9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98B27B9-CAF9-401D-AFE9-4F360705027D}" type="sibTrans" cxnId="{0C88FBFB-F43F-4B9E-9FA1-00B54D7F7AD9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09DDF61-A613-4CB0-8762-456980BD6ECD}">
      <dgm:prSet phldrT="[Texto]" custT="1"/>
      <dgm:spPr/>
      <dgm:t>
        <a:bodyPr/>
        <a:lstStyle/>
        <a:p>
          <a:r>
            <a:rPr lang="es-PE" sz="12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Las autoridades nacionales, sectoriales, regionales y locales promueven, a través de acciones Normativas</a:t>
          </a:r>
        </a:p>
      </dgm:t>
    </dgm:pt>
    <dgm:pt modelId="{C22FF0FC-62E2-449D-B664-AE0B44EE159D}" type="parTrans" cxnId="{75657E9F-5D1F-45E5-86ED-11C3F0169345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9108CDA-552C-405E-9F37-F1AC5C4BF98B}" type="sibTrans" cxnId="{75657E9F-5D1F-45E5-86ED-11C3F0169345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E1D58DF-5A18-4E0B-8A4D-F3E94378B669}">
      <dgm:prSet phldrT="[Texto]" custT="1"/>
      <dgm:spPr/>
      <dgm:t>
        <a:bodyPr/>
        <a:lstStyle/>
        <a:p>
          <a:r>
            <a:rPr lang="es-PE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La producción limpia en el desarrollo de los proyectos de inversión y las actividades empresariales en general.</a:t>
          </a:r>
        </a:p>
      </dgm:t>
    </dgm:pt>
    <dgm:pt modelId="{CC274031-47E8-4105-B47E-353BE716C20A}" type="parTrans" cxnId="{0D64C7C0-414D-466B-A15B-1B3C4EF25584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B1FBDFE-306F-4F61-90DB-91F2ECB51A85}" type="sibTrans" cxnId="{0D64C7C0-414D-466B-A15B-1B3C4EF25584}">
      <dgm:prSet/>
      <dgm:spPr/>
      <dgm:t>
        <a:bodyPr/>
        <a:lstStyle/>
        <a:p>
          <a:endParaRPr lang="es-PE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21EBD2F-F6EE-4D09-B9E9-D6E09B1E6E02}" type="pres">
      <dgm:prSet presAssocID="{15C40A1B-D692-4A43-BF14-B16BECD733F7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05211D24-102D-4A01-A958-69326ED59699}" type="pres">
      <dgm:prSet presAssocID="{15C40A1B-D692-4A43-BF14-B16BECD733F7}" presName="children" presStyleCnt="0"/>
      <dgm:spPr/>
    </dgm:pt>
    <dgm:pt modelId="{FB423CDA-A884-43CA-9DE2-0AAB90D6A37D}" type="pres">
      <dgm:prSet presAssocID="{15C40A1B-D692-4A43-BF14-B16BECD733F7}" presName="child1group" presStyleCnt="0"/>
      <dgm:spPr/>
    </dgm:pt>
    <dgm:pt modelId="{0BF3E37A-FE5B-4BB1-B02D-27D88F0BD4FF}" type="pres">
      <dgm:prSet presAssocID="{15C40A1B-D692-4A43-BF14-B16BECD733F7}" presName="child1" presStyleLbl="bgAcc1" presStyleIdx="0" presStyleCnt="4"/>
      <dgm:spPr/>
    </dgm:pt>
    <dgm:pt modelId="{72CD8EF5-7FC7-4786-BD26-9DDB3A335ADA}" type="pres">
      <dgm:prSet presAssocID="{15C40A1B-D692-4A43-BF14-B16BECD733F7}" presName="child1Text" presStyleLbl="bgAcc1" presStyleIdx="0" presStyleCnt="4">
        <dgm:presLayoutVars>
          <dgm:bulletEnabled val="1"/>
        </dgm:presLayoutVars>
      </dgm:prSet>
      <dgm:spPr/>
    </dgm:pt>
    <dgm:pt modelId="{B1096F80-2D99-4BBF-8FA0-B985630FCFE3}" type="pres">
      <dgm:prSet presAssocID="{15C40A1B-D692-4A43-BF14-B16BECD733F7}" presName="child2group" presStyleCnt="0"/>
      <dgm:spPr/>
    </dgm:pt>
    <dgm:pt modelId="{C85D68EE-2C14-48E5-9008-A4D48B259CD6}" type="pres">
      <dgm:prSet presAssocID="{15C40A1B-D692-4A43-BF14-B16BECD733F7}" presName="child2" presStyleLbl="bgAcc1" presStyleIdx="1" presStyleCnt="4"/>
      <dgm:spPr/>
    </dgm:pt>
    <dgm:pt modelId="{235B5DE5-DF94-427A-BACE-465CDCA21C07}" type="pres">
      <dgm:prSet presAssocID="{15C40A1B-D692-4A43-BF14-B16BECD733F7}" presName="child2Text" presStyleLbl="bgAcc1" presStyleIdx="1" presStyleCnt="4">
        <dgm:presLayoutVars>
          <dgm:bulletEnabled val="1"/>
        </dgm:presLayoutVars>
      </dgm:prSet>
      <dgm:spPr/>
    </dgm:pt>
    <dgm:pt modelId="{067D8AF9-7498-49A9-8253-E049ADD24294}" type="pres">
      <dgm:prSet presAssocID="{15C40A1B-D692-4A43-BF14-B16BECD733F7}" presName="child3group" presStyleCnt="0"/>
      <dgm:spPr/>
    </dgm:pt>
    <dgm:pt modelId="{722AE68C-2D78-4AA8-B80C-C301E01AD906}" type="pres">
      <dgm:prSet presAssocID="{15C40A1B-D692-4A43-BF14-B16BECD733F7}" presName="child3" presStyleLbl="bgAcc1" presStyleIdx="2" presStyleCnt="4"/>
      <dgm:spPr/>
    </dgm:pt>
    <dgm:pt modelId="{6A6F5FC2-0B4E-4DFF-8187-22DFA2DAF9A2}" type="pres">
      <dgm:prSet presAssocID="{15C40A1B-D692-4A43-BF14-B16BECD733F7}" presName="child3Text" presStyleLbl="bgAcc1" presStyleIdx="2" presStyleCnt="4">
        <dgm:presLayoutVars>
          <dgm:bulletEnabled val="1"/>
        </dgm:presLayoutVars>
      </dgm:prSet>
      <dgm:spPr/>
    </dgm:pt>
    <dgm:pt modelId="{BF42058A-8DC9-41EE-942C-D3D883E48B10}" type="pres">
      <dgm:prSet presAssocID="{15C40A1B-D692-4A43-BF14-B16BECD733F7}" presName="child4group" presStyleCnt="0"/>
      <dgm:spPr/>
    </dgm:pt>
    <dgm:pt modelId="{E987FC0F-6C3F-48E9-8B89-2C24A0B37F5D}" type="pres">
      <dgm:prSet presAssocID="{15C40A1B-D692-4A43-BF14-B16BECD733F7}" presName="child4" presStyleLbl="bgAcc1" presStyleIdx="3" presStyleCnt="4"/>
      <dgm:spPr/>
    </dgm:pt>
    <dgm:pt modelId="{222F46DC-0DF6-40B2-9998-D69D5D759452}" type="pres">
      <dgm:prSet presAssocID="{15C40A1B-D692-4A43-BF14-B16BECD733F7}" presName="child4Text" presStyleLbl="bgAcc1" presStyleIdx="3" presStyleCnt="4">
        <dgm:presLayoutVars>
          <dgm:bulletEnabled val="1"/>
        </dgm:presLayoutVars>
      </dgm:prSet>
      <dgm:spPr/>
    </dgm:pt>
    <dgm:pt modelId="{94C27625-252B-4ADC-9DAB-3D160F6B7BA7}" type="pres">
      <dgm:prSet presAssocID="{15C40A1B-D692-4A43-BF14-B16BECD733F7}" presName="childPlaceholder" presStyleCnt="0"/>
      <dgm:spPr/>
    </dgm:pt>
    <dgm:pt modelId="{7F1306D7-9647-46F9-8D4E-0B0F6065521B}" type="pres">
      <dgm:prSet presAssocID="{15C40A1B-D692-4A43-BF14-B16BECD733F7}" presName="circle" presStyleCnt="0"/>
      <dgm:spPr/>
    </dgm:pt>
    <dgm:pt modelId="{4E08868F-0F84-4F0F-AC98-E587C9AD8DDE}" type="pres">
      <dgm:prSet presAssocID="{15C40A1B-D692-4A43-BF14-B16BECD733F7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74569308-A152-440F-A3DF-6ACFBCCDB5AE}" type="pres">
      <dgm:prSet presAssocID="{15C40A1B-D692-4A43-BF14-B16BECD733F7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88673300-28A7-4B94-8EE1-6DD2ADD0D868}" type="pres">
      <dgm:prSet presAssocID="{15C40A1B-D692-4A43-BF14-B16BECD733F7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AF0161AD-9FE0-42F9-96B6-C5D35792B925}" type="pres">
      <dgm:prSet presAssocID="{15C40A1B-D692-4A43-BF14-B16BECD733F7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E253B123-EEF7-4D10-BCD4-7EB24FD04C39}" type="pres">
      <dgm:prSet presAssocID="{15C40A1B-D692-4A43-BF14-B16BECD733F7}" presName="quadrantPlaceholder" presStyleCnt="0"/>
      <dgm:spPr/>
    </dgm:pt>
    <dgm:pt modelId="{B2C5BAF1-9006-4637-A11B-19CB9B32DD44}" type="pres">
      <dgm:prSet presAssocID="{15C40A1B-D692-4A43-BF14-B16BECD733F7}" presName="center1" presStyleLbl="fgShp" presStyleIdx="0" presStyleCnt="2"/>
      <dgm:spPr/>
    </dgm:pt>
    <dgm:pt modelId="{E045B7C0-AA0D-486B-904B-EBAEBEA16193}" type="pres">
      <dgm:prSet presAssocID="{15C40A1B-D692-4A43-BF14-B16BECD733F7}" presName="center2" presStyleLbl="fgShp" presStyleIdx="1" presStyleCnt="2"/>
      <dgm:spPr/>
    </dgm:pt>
  </dgm:ptLst>
  <dgm:cxnLst>
    <dgm:cxn modelId="{F10F370B-F790-4707-B709-CFB987A37FB3}" type="presOf" srcId="{0580C124-B0D5-4532-A7A7-A902A45309D9}" destId="{4E08868F-0F84-4F0F-AC98-E587C9AD8DDE}" srcOrd="0" destOrd="0" presId="urn:microsoft.com/office/officeart/2005/8/layout/cycle4"/>
    <dgm:cxn modelId="{8B05692D-8472-4E56-A455-C049967D8D90}" srcId="{15C40A1B-D692-4A43-BF14-B16BECD733F7}" destId="{B12F58F9-5954-41EB-8C57-C76C2B4A6D59}" srcOrd="1" destOrd="0" parTransId="{F13B8DFC-31EC-4D3E-9FC9-E558E9D37EA2}" sibTransId="{A7F62CE4-4AEB-4F84-9F95-678E23C1F69E}"/>
    <dgm:cxn modelId="{A590942F-8502-4AB7-8CB4-9AAE6928AD10}" srcId="{15C40A1B-D692-4A43-BF14-B16BECD733F7}" destId="{8CC73A86-C80F-48C4-A8CF-ED536CE15C4E}" srcOrd="2" destOrd="0" parTransId="{7C727B41-996E-42D4-B3A1-2735027EF7D9}" sibTransId="{2153F1C1-DC18-4F8F-89AF-58A4818E6AAB}"/>
    <dgm:cxn modelId="{103F565B-1B6F-448B-8F99-C6EA9775D99D}" srcId="{0580C124-B0D5-4532-A7A7-A902A45309D9}" destId="{4729755D-554F-4B26-BE0F-5F12CF5B4E88}" srcOrd="0" destOrd="0" parTransId="{F6600DE1-E9A5-4E3A-AE1B-AD57C5BA4C25}" sibTransId="{AFB08AAB-4C6A-4D12-BF2C-5DE6E8745122}"/>
    <dgm:cxn modelId="{11A5585D-B1D8-4B20-9432-89E2BBC5E8B0}" type="presOf" srcId="{BBB202FD-065A-452E-889B-0573571ADB51}" destId="{722AE68C-2D78-4AA8-B80C-C301E01AD906}" srcOrd="0" destOrd="0" presId="urn:microsoft.com/office/officeart/2005/8/layout/cycle4"/>
    <dgm:cxn modelId="{0ED2B463-54E8-479D-ACA5-30DD4E1EE413}" type="presOf" srcId="{BBB202FD-065A-452E-889B-0573571ADB51}" destId="{6A6F5FC2-0B4E-4DFF-8187-22DFA2DAF9A2}" srcOrd="1" destOrd="0" presId="urn:microsoft.com/office/officeart/2005/8/layout/cycle4"/>
    <dgm:cxn modelId="{E7B44A89-DD74-455E-BCAD-28819F622E5C}" type="presOf" srcId="{AE1D58DF-5A18-4E0B-8A4D-F3E94378B669}" destId="{E987FC0F-6C3F-48E9-8B89-2C24A0B37F5D}" srcOrd="0" destOrd="0" presId="urn:microsoft.com/office/officeart/2005/8/layout/cycle4"/>
    <dgm:cxn modelId="{549E368B-3185-47F5-8369-D9C17A9115CB}" type="presOf" srcId="{4729755D-554F-4B26-BE0F-5F12CF5B4E88}" destId="{0BF3E37A-FE5B-4BB1-B02D-27D88F0BD4FF}" srcOrd="0" destOrd="0" presId="urn:microsoft.com/office/officeart/2005/8/layout/cycle4"/>
    <dgm:cxn modelId="{00396C8C-0A8E-4E27-BE17-A9F5411020C9}" type="presOf" srcId="{4729755D-554F-4B26-BE0F-5F12CF5B4E88}" destId="{72CD8EF5-7FC7-4786-BD26-9DDB3A335ADA}" srcOrd="1" destOrd="0" presId="urn:microsoft.com/office/officeart/2005/8/layout/cycle4"/>
    <dgm:cxn modelId="{C50E0E9F-6404-45B9-A643-2978C1B7B2BE}" type="presOf" srcId="{AE1D58DF-5A18-4E0B-8A4D-F3E94378B669}" destId="{222F46DC-0DF6-40B2-9998-D69D5D759452}" srcOrd="1" destOrd="0" presId="urn:microsoft.com/office/officeart/2005/8/layout/cycle4"/>
    <dgm:cxn modelId="{75657E9F-5D1F-45E5-86ED-11C3F0169345}" srcId="{15C40A1B-D692-4A43-BF14-B16BECD733F7}" destId="{D09DDF61-A613-4CB0-8762-456980BD6ECD}" srcOrd="3" destOrd="0" parTransId="{C22FF0FC-62E2-449D-B664-AE0B44EE159D}" sibTransId="{29108CDA-552C-405E-9F37-F1AC5C4BF98B}"/>
    <dgm:cxn modelId="{0F64AAA5-4D4A-4B57-B99F-FBD93971CE4D}" type="presOf" srcId="{EAC34430-ECE7-4484-A546-9F1A71C37DC6}" destId="{235B5DE5-DF94-427A-BACE-465CDCA21C07}" srcOrd="1" destOrd="0" presId="urn:microsoft.com/office/officeart/2005/8/layout/cycle4"/>
    <dgm:cxn modelId="{DB86F0A9-D63A-46C2-9CC0-0090F1FAD3D0}" type="presOf" srcId="{8CC73A86-C80F-48C4-A8CF-ED536CE15C4E}" destId="{88673300-28A7-4B94-8EE1-6DD2ADD0D868}" srcOrd="0" destOrd="0" presId="urn:microsoft.com/office/officeart/2005/8/layout/cycle4"/>
    <dgm:cxn modelId="{830143BB-E9AA-4FDF-8B34-625F3D307C2D}" type="presOf" srcId="{EAC34430-ECE7-4484-A546-9F1A71C37DC6}" destId="{C85D68EE-2C14-48E5-9008-A4D48B259CD6}" srcOrd="0" destOrd="0" presId="urn:microsoft.com/office/officeart/2005/8/layout/cycle4"/>
    <dgm:cxn modelId="{0D64C7C0-414D-466B-A15B-1B3C4EF25584}" srcId="{D09DDF61-A613-4CB0-8762-456980BD6ECD}" destId="{AE1D58DF-5A18-4E0B-8A4D-F3E94378B669}" srcOrd="0" destOrd="0" parTransId="{CC274031-47E8-4105-B47E-353BE716C20A}" sibTransId="{CB1FBDFE-306F-4F61-90DB-91F2ECB51A85}"/>
    <dgm:cxn modelId="{084229C7-9BEF-4645-9B26-718F746E5C9E}" type="presOf" srcId="{15C40A1B-D692-4A43-BF14-B16BECD733F7}" destId="{321EBD2F-F6EE-4D09-B9E9-D6E09B1E6E02}" srcOrd="0" destOrd="0" presId="urn:microsoft.com/office/officeart/2005/8/layout/cycle4"/>
    <dgm:cxn modelId="{973A46DB-717F-4AA9-875D-CB39A3C52D43}" srcId="{15C40A1B-D692-4A43-BF14-B16BECD733F7}" destId="{0580C124-B0D5-4532-A7A7-A902A45309D9}" srcOrd="0" destOrd="0" parTransId="{51F5E6EF-64B0-43D3-8C2C-1BD41CEE159A}" sibTransId="{104F04B8-C6C0-4E0F-82DC-658343E131FA}"/>
    <dgm:cxn modelId="{01442AE3-0499-4400-B30C-2E15D8185732}" srcId="{B12F58F9-5954-41EB-8C57-C76C2B4A6D59}" destId="{EAC34430-ECE7-4484-A546-9F1A71C37DC6}" srcOrd="0" destOrd="0" parTransId="{7FA9649B-DBA9-4210-A938-CBCF8FE90B24}" sibTransId="{8BB4ADB1-AA32-4CD9-9ACD-3CC2E5B662DC}"/>
    <dgm:cxn modelId="{4EB905E9-C14B-4506-ABA9-33E1CF0C1666}" type="presOf" srcId="{B12F58F9-5954-41EB-8C57-C76C2B4A6D59}" destId="{74569308-A152-440F-A3DF-6ACFBCCDB5AE}" srcOrd="0" destOrd="0" presId="urn:microsoft.com/office/officeart/2005/8/layout/cycle4"/>
    <dgm:cxn modelId="{2DECE0F5-0E62-4A6C-85A7-591D53C2839A}" type="presOf" srcId="{D09DDF61-A613-4CB0-8762-456980BD6ECD}" destId="{AF0161AD-9FE0-42F9-96B6-C5D35792B925}" srcOrd="0" destOrd="0" presId="urn:microsoft.com/office/officeart/2005/8/layout/cycle4"/>
    <dgm:cxn modelId="{0C88FBFB-F43F-4B9E-9FA1-00B54D7F7AD9}" srcId="{8CC73A86-C80F-48C4-A8CF-ED536CE15C4E}" destId="{BBB202FD-065A-452E-889B-0573571ADB51}" srcOrd="0" destOrd="0" parTransId="{D1FBBA63-163E-4D0E-981A-F54FDD638D26}" sibTransId="{A98B27B9-CAF9-401D-AFE9-4F360705027D}"/>
    <dgm:cxn modelId="{CD63B176-762A-4CBC-A4B3-563D974930E0}" type="presParOf" srcId="{321EBD2F-F6EE-4D09-B9E9-D6E09B1E6E02}" destId="{05211D24-102D-4A01-A958-69326ED59699}" srcOrd="0" destOrd="0" presId="urn:microsoft.com/office/officeart/2005/8/layout/cycle4"/>
    <dgm:cxn modelId="{026AF075-531D-45FD-9128-C84F63232E58}" type="presParOf" srcId="{05211D24-102D-4A01-A958-69326ED59699}" destId="{FB423CDA-A884-43CA-9DE2-0AAB90D6A37D}" srcOrd="0" destOrd="0" presId="urn:microsoft.com/office/officeart/2005/8/layout/cycle4"/>
    <dgm:cxn modelId="{7DD33226-F6A0-4950-8523-FDC1E39381A9}" type="presParOf" srcId="{FB423CDA-A884-43CA-9DE2-0AAB90D6A37D}" destId="{0BF3E37A-FE5B-4BB1-B02D-27D88F0BD4FF}" srcOrd="0" destOrd="0" presId="urn:microsoft.com/office/officeart/2005/8/layout/cycle4"/>
    <dgm:cxn modelId="{D62C4D6B-8014-46D9-A5BC-ABC611B804E7}" type="presParOf" srcId="{FB423CDA-A884-43CA-9DE2-0AAB90D6A37D}" destId="{72CD8EF5-7FC7-4786-BD26-9DDB3A335ADA}" srcOrd="1" destOrd="0" presId="urn:microsoft.com/office/officeart/2005/8/layout/cycle4"/>
    <dgm:cxn modelId="{3B1B2836-9EEF-4E79-AAA2-66DD6BC05A3E}" type="presParOf" srcId="{05211D24-102D-4A01-A958-69326ED59699}" destId="{B1096F80-2D99-4BBF-8FA0-B985630FCFE3}" srcOrd="1" destOrd="0" presId="urn:microsoft.com/office/officeart/2005/8/layout/cycle4"/>
    <dgm:cxn modelId="{07178D87-3D97-4D56-9C05-D3EC87F1A87D}" type="presParOf" srcId="{B1096F80-2D99-4BBF-8FA0-B985630FCFE3}" destId="{C85D68EE-2C14-48E5-9008-A4D48B259CD6}" srcOrd="0" destOrd="0" presId="urn:microsoft.com/office/officeart/2005/8/layout/cycle4"/>
    <dgm:cxn modelId="{15AFD021-55D2-40E0-8FAE-1E1FDC206C47}" type="presParOf" srcId="{B1096F80-2D99-4BBF-8FA0-B985630FCFE3}" destId="{235B5DE5-DF94-427A-BACE-465CDCA21C07}" srcOrd="1" destOrd="0" presId="urn:microsoft.com/office/officeart/2005/8/layout/cycle4"/>
    <dgm:cxn modelId="{C2BF2369-34E1-4C2A-A08C-B494C8425FC6}" type="presParOf" srcId="{05211D24-102D-4A01-A958-69326ED59699}" destId="{067D8AF9-7498-49A9-8253-E049ADD24294}" srcOrd="2" destOrd="0" presId="urn:microsoft.com/office/officeart/2005/8/layout/cycle4"/>
    <dgm:cxn modelId="{30A284EB-9A4D-4E22-8502-60B467E686C5}" type="presParOf" srcId="{067D8AF9-7498-49A9-8253-E049ADD24294}" destId="{722AE68C-2D78-4AA8-B80C-C301E01AD906}" srcOrd="0" destOrd="0" presId="urn:microsoft.com/office/officeart/2005/8/layout/cycle4"/>
    <dgm:cxn modelId="{6DCD5A07-C762-454F-AA0D-6B4AD774627D}" type="presParOf" srcId="{067D8AF9-7498-49A9-8253-E049ADD24294}" destId="{6A6F5FC2-0B4E-4DFF-8187-22DFA2DAF9A2}" srcOrd="1" destOrd="0" presId="urn:microsoft.com/office/officeart/2005/8/layout/cycle4"/>
    <dgm:cxn modelId="{15B1859C-ECE2-4232-A9B3-52FFEFE94BC4}" type="presParOf" srcId="{05211D24-102D-4A01-A958-69326ED59699}" destId="{BF42058A-8DC9-41EE-942C-D3D883E48B10}" srcOrd="3" destOrd="0" presId="urn:microsoft.com/office/officeart/2005/8/layout/cycle4"/>
    <dgm:cxn modelId="{1102D376-2EEE-4222-BF59-675FBC8F844F}" type="presParOf" srcId="{BF42058A-8DC9-41EE-942C-D3D883E48B10}" destId="{E987FC0F-6C3F-48E9-8B89-2C24A0B37F5D}" srcOrd="0" destOrd="0" presId="urn:microsoft.com/office/officeart/2005/8/layout/cycle4"/>
    <dgm:cxn modelId="{D7487FFC-D07C-4580-AF43-505992832F2B}" type="presParOf" srcId="{BF42058A-8DC9-41EE-942C-D3D883E48B10}" destId="{222F46DC-0DF6-40B2-9998-D69D5D759452}" srcOrd="1" destOrd="0" presId="urn:microsoft.com/office/officeart/2005/8/layout/cycle4"/>
    <dgm:cxn modelId="{E68E4ABD-3CF8-4730-9119-FB120C0F01A7}" type="presParOf" srcId="{05211D24-102D-4A01-A958-69326ED59699}" destId="{94C27625-252B-4ADC-9DAB-3D160F6B7BA7}" srcOrd="4" destOrd="0" presId="urn:microsoft.com/office/officeart/2005/8/layout/cycle4"/>
    <dgm:cxn modelId="{6E5871A5-AB8D-45E5-BDC8-99FE1F3A1481}" type="presParOf" srcId="{321EBD2F-F6EE-4D09-B9E9-D6E09B1E6E02}" destId="{7F1306D7-9647-46F9-8D4E-0B0F6065521B}" srcOrd="1" destOrd="0" presId="urn:microsoft.com/office/officeart/2005/8/layout/cycle4"/>
    <dgm:cxn modelId="{D5C5FA27-4872-4495-A50A-FAD91B5C6BCE}" type="presParOf" srcId="{7F1306D7-9647-46F9-8D4E-0B0F6065521B}" destId="{4E08868F-0F84-4F0F-AC98-E587C9AD8DDE}" srcOrd="0" destOrd="0" presId="urn:microsoft.com/office/officeart/2005/8/layout/cycle4"/>
    <dgm:cxn modelId="{092E363B-5650-4A33-9AEA-4CB291EE4001}" type="presParOf" srcId="{7F1306D7-9647-46F9-8D4E-0B0F6065521B}" destId="{74569308-A152-440F-A3DF-6ACFBCCDB5AE}" srcOrd="1" destOrd="0" presId="urn:microsoft.com/office/officeart/2005/8/layout/cycle4"/>
    <dgm:cxn modelId="{F254BDE6-4927-49A9-8DB1-21E996C7B565}" type="presParOf" srcId="{7F1306D7-9647-46F9-8D4E-0B0F6065521B}" destId="{88673300-28A7-4B94-8EE1-6DD2ADD0D868}" srcOrd="2" destOrd="0" presId="urn:microsoft.com/office/officeart/2005/8/layout/cycle4"/>
    <dgm:cxn modelId="{F2600B46-2266-4D54-84DC-76F66B741C98}" type="presParOf" srcId="{7F1306D7-9647-46F9-8D4E-0B0F6065521B}" destId="{AF0161AD-9FE0-42F9-96B6-C5D35792B925}" srcOrd="3" destOrd="0" presId="urn:microsoft.com/office/officeart/2005/8/layout/cycle4"/>
    <dgm:cxn modelId="{99612CEF-17E0-47CC-9B27-A34B23A05899}" type="presParOf" srcId="{7F1306D7-9647-46F9-8D4E-0B0F6065521B}" destId="{E253B123-EEF7-4D10-BCD4-7EB24FD04C39}" srcOrd="4" destOrd="0" presId="urn:microsoft.com/office/officeart/2005/8/layout/cycle4"/>
    <dgm:cxn modelId="{01A3A5F5-FAF9-43FE-8D04-144F0EF94677}" type="presParOf" srcId="{321EBD2F-F6EE-4D09-B9E9-D6E09B1E6E02}" destId="{B2C5BAF1-9006-4637-A11B-19CB9B32DD44}" srcOrd="2" destOrd="0" presId="urn:microsoft.com/office/officeart/2005/8/layout/cycle4"/>
    <dgm:cxn modelId="{A5063CF0-50ED-4DB9-9BE9-E84FE581D740}" type="presParOf" srcId="{321EBD2F-F6EE-4D09-B9E9-D6E09B1E6E02}" destId="{E045B7C0-AA0D-486B-904B-EBAEBEA16193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E3456F7-EDF2-4388-AF0B-6A9DB4C04916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s-PE"/>
        </a:p>
      </dgm:t>
    </dgm:pt>
    <dgm:pt modelId="{CE1329FB-517D-4541-82C8-10FEEC4AFD52}">
      <dgm:prSet phldrT="[Texto]" custT="1"/>
      <dgm:spPr/>
      <dgm:t>
        <a:bodyPr/>
        <a:lstStyle/>
        <a:p>
          <a:r>
            <a:rPr lang="es-PE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Título III: Integración de la Legislación Ambiental</a:t>
          </a:r>
        </a:p>
      </dgm:t>
    </dgm:pt>
    <dgm:pt modelId="{4CDD2D60-3344-42AF-BB57-9207A3E360A7}" type="parTrans" cxnId="{6C93AC86-6CA7-494C-BCDE-2EE034D64FB3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224A0B0-C4F4-4B81-8345-975F30D15B16}" type="sibTrans" cxnId="{6C93AC86-6CA7-494C-BCDE-2EE034D64FB3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D271F70-7589-4AF6-9127-2ACDA3DEC4F2}">
      <dgm:prSet phldrT="[Texto]" custT="1"/>
      <dgm:spPr>
        <a:solidFill>
          <a:srgbClr val="00B050"/>
        </a:solidFill>
      </dgm:spPr>
      <dgm:t>
        <a:bodyPr/>
        <a:lstStyle/>
        <a:p>
          <a:pPr algn="l"/>
          <a:r>
            <a:rPr lang="es-PE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1: Aprovechamiento sostenible de los recursos naturales.</a:t>
          </a:r>
        </a:p>
      </dgm:t>
    </dgm:pt>
    <dgm:pt modelId="{900008E8-B5BA-4AD3-8F63-EB178877DE2D}" type="parTrans" cxnId="{E9E0F30E-8EA6-4F23-9A7A-F8D1B9A4BEC8}">
      <dgm:prSet custT="1"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09519A8-5FC4-464E-925D-E475F7AE7D0C}" type="sibTrans" cxnId="{E9E0F30E-8EA6-4F23-9A7A-F8D1B9A4BEC8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F6120C7-300C-4DA9-9F19-63C0561D1247}">
      <dgm:prSet phldrT="[Texto]" custT="1"/>
      <dgm:spPr>
        <a:solidFill>
          <a:srgbClr val="00B050"/>
        </a:solidFill>
      </dgm:spPr>
      <dgm:t>
        <a:bodyPr/>
        <a:lstStyle/>
        <a:p>
          <a:pPr algn="l"/>
          <a:r>
            <a:rPr lang="es-PE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2: Conservación de la Diversidad Biológica.</a:t>
          </a:r>
        </a:p>
      </dgm:t>
    </dgm:pt>
    <dgm:pt modelId="{85F87D23-4465-4A53-AC96-36E924019A9A}" type="parTrans" cxnId="{F2B1CF6C-3F54-4DA7-8AE2-10778002F9B9}">
      <dgm:prSet custT="1"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1A67F65-BB76-40AD-A06F-050139242653}" type="sibTrans" cxnId="{F2B1CF6C-3F54-4DA7-8AE2-10778002F9B9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441A379-6B16-4A1F-85C3-EEA23575F581}">
      <dgm:prSet phldrT="[Texto]" custT="1"/>
      <dgm:spPr>
        <a:solidFill>
          <a:srgbClr val="00B050"/>
        </a:solidFill>
      </dgm:spPr>
      <dgm:t>
        <a:bodyPr/>
        <a:lstStyle/>
        <a:p>
          <a:pPr algn="l"/>
          <a:r>
            <a:rPr lang="es-PE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3: Calidad Ambiental </a:t>
          </a:r>
        </a:p>
      </dgm:t>
    </dgm:pt>
    <dgm:pt modelId="{9FA20BB8-66AB-48B6-A46C-ABF1646F3888}" type="parTrans" cxnId="{E46EF9D7-5F7D-4AC4-9881-2AFFC0444C2D}">
      <dgm:prSet custT="1"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5DF3C27-F264-4675-A2C0-AC9888FB393F}" type="sibTrans" cxnId="{E46EF9D7-5F7D-4AC4-9881-2AFFC0444C2D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F70B508-73C1-4A77-BF75-97C07F083154}">
      <dgm:prSet phldrT="[Texto]" custT="1"/>
      <dgm:spPr>
        <a:solidFill>
          <a:srgbClr val="00B050"/>
        </a:solidFill>
      </dgm:spPr>
      <dgm:t>
        <a:bodyPr/>
        <a:lstStyle/>
        <a:p>
          <a:pPr algn="l"/>
          <a:r>
            <a:rPr lang="es-PE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4: Ciencia, Tecnología y Educación Ambiental. </a:t>
          </a:r>
        </a:p>
      </dgm:t>
    </dgm:pt>
    <dgm:pt modelId="{96E83370-B6F9-4AF8-BD12-3302FF89993E}" type="parTrans" cxnId="{DC16781B-5084-4A10-9177-1919CDE70CE3}">
      <dgm:prSet custT="1"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6A28DF1-5ADC-4E40-9DB2-81D7A6E80F49}" type="sibTrans" cxnId="{DC16781B-5084-4A10-9177-1919CDE70CE3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B805A52-9B50-479D-A849-1083043F2C99}" type="pres">
      <dgm:prSet presAssocID="{4E3456F7-EDF2-4388-AF0B-6A9DB4C04916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F81A6CF-7466-4EE3-A956-C58EBD0BF9AD}" type="pres">
      <dgm:prSet presAssocID="{CE1329FB-517D-4541-82C8-10FEEC4AFD52}" presName="root1" presStyleCnt="0"/>
      <dgm:spPr/>
    </dgm:pt>
    <dgm:pt modelId="{5567E61B-B5BC-446F-98BC-3A9FEC26083E}" type="pres">
      <dgm:prSet presAssocID="{CE1329FB-517D-4541-82C8-10FEEC4AFD52}" presName="LevelOneTextNode" presStyleLbl="node0" presStyleIdx="0" presStyleCnt="1">
        <dgm:presLayoutVars>
          <dgm:chPref val="3"/>
        </dgm:presLayoutVars>
      </dgm:prSet>
      <dgm:spPr/>
    </dgm:pt>
    <dgm:pt modelId="{4792300A-9B54-4DDC-9E75-5C2794F27A9B}" type="pres">
      <dgm:prSet presAssocID="{CE1329FB-517D-4541-82C8-10FEEC4AFD52}" presName="level2hierChild" presStyleCnt="0"/>
      <dgm:spPr/>
    </dgm:pt>
    <dgm:pt modelId="{87804E41-DC77-4614-BCC1-32EAF7269802}" type="pres">
      <dgm:prSet presAssocID="{900008E8-B5BA-4AD3-8F63-EB178877DE2D}" presName="conn2-1" presStyleLbl="parChTrans1D2" presStyleIdx="0" presStyleCnt="4"/>
      <dgm:spPr/>
    </dgm:pt>
    <dgm:pt modelId="{419E9D17-F6A5-49B9-BC95-B368842F229D}" type="pres">
      <dgm:prSet presAssocID="{900008E8-B5BA-4AD3-8F63-EB178877DE2D}" presName="connTx" presStyleLbl="parChTrans1D2" presStyleIdx="0" presStyleCnt="4"/>
      <dgm:spPr/>
    </dgm:pt>
    <dgm:pt modelId="{0C165518-95BB-4B1A-80A8-3AB96009FB51}" type="pres">
      <dgm:prSet presAssocID="{6D271F70-7589-4AF6-9127-2ACDA3DEC4F2}" presName="root2" presStyleCnt="0"/>
      <dgm:spPr/>
    </dgm:pt>
    <dgm:pt modelId="{586A8696-A040-4BD0-9EDD-B3571EE1B613}" type="pres">
      <dgm:prSet presAssocID="{6D271F70-7589-4AF6-9127-2ACDA3DEC4F2}" presName="LevelTwoTextNode" presStyleLbl="node2" presStyleIdx="0" presStyleCnt="4" custScaleX="161897" custScaleY="87399">
        <dgm:presLayoutVars>
          <dgm:chPref val="3"/>
        </dgm:presLayoutVars>
      </dgm:prSet>
      <dgm:spPr/>
    </dgm:pt>
    <dgm:pt modelId="{B8B1D789-C8C9-4269-B588-C571367924B6}" type="pres">
      <dgm:prSet presAssocID="{6D271F70-7589-4AF6-9127-2ACDA3DEC4F2}" presName="level3hierChild" presStyleCnt="0"/>
      <dgm:spPr/>
    </dgm:pt>
    <dgm:pt modelId="{7ACCA970-BDE7-451D-8478-AFCA9A2E80E8}" type="pres">
      <dgm:prSet presAssocID="{85F87D23-4465-4A53-AC96-36E924019A9A}" presName="conn2-1" presStyleLbl="parChTrans1D2" presStyleIdx="1" presStyleCnt="4"/>
      <dgm:spPr/>
    </dgm:pt>
    <dgm:pt modelId="{1DF4FA25-9679-40CA-B544-77E98BDA0270}" type="pres">
      <dgm:prSet presAssocID="{85F87D23-4465-4A53-AC96-36E924019A9A}" presName="connTx" presStyleLbl="parChTrans1D2" presStyleIdx="1" presStyleCnt="4"/>
      <dgm:spPr/>
    </dgm:pt>
    <dgm:pt modelId="{233F54D6-0971-423D-9480-28ADBAD2BF4B}" type="pres">
      <dgm:prSet presAssocID="{CF6120C7-300C-4DA9-9F19-63C0561D1247}" presName="root2" presStyleCnt="0"/>
      <dgm:spPr/>
    </dgm:pt>
    <dgm:pt modelId="{F9530660-5813-4922-9E89-D620D8365FD0}" type="pres">
      <dgm:prSet presAssocID="{CF6120C7-300C-4DA9-9F19-63C0561D1247}" presName="LevelTwoTextNode" presStyleLbl="node2" presStyleIdx="1" presStyleCnt="4" custScaleX="161889" custScaleY="82317">
        <dgm:presLayoutVars>
          <dgm:chPref val="3"/>
        </dgm:presLayoutVars>
      </dgm:prSet>
      <dgm:spPr/>
    </dgm:pt>
    <dgm:pt modelId="{6B7AB35E-A8C6-4896-A2AC-96F437D1C338}" type="pres">
      <dgm:prSet presAssocID="{CF6120C7-300C-4DA9-9F19-63C0561D1247}" presName="level3hierChild" presStyleCnt="0"/>
      <dgm:spPr/>
    </dgm:pt>
    <dgm:pt modelId="{C166AAD5-6E76-496D-9B4F-29EB482760F2}" type="pres">
      <dgm:prSet presAssocID="{9FA20BB8-66AB-48B6-A46C-ABF1646F3888}" presName="conn2-1" presStyleLbl="parChTrans1D2" presStyleIdx="2" presStyleCnt="4"/>
      <dgm:spPr/>
    </dgm:pt>
    <dgm:pt modelId="{8F1A0970-3449-47B2-BA8B-3DC4AA11E21F}" type="pres">
      <dgm:prSet presAssocID="{9FA20BB8-66AB-48B6-A46C-ABF1646F3888}" presName="connTx" presStyleLbl="parChTrans1D2" presStyleIdx="2" presStyleCnt="4"/>
      <dgm:spPr/>
    </dgm:pt>
    <dgm:pt modelId="{A80A26FA-16AF-41A1-A1AD-2A865CA86760}" type="pres">
      <dgm:prSet presAssocID="{E441A379-6B16-4A1F-85C3-EEA23575F581}" presName="root2" presStyleCnt="0"/>
      <dgm:spPr/>
    </dgm:pt>
    <dgm:pt modelId="{B172E2D4-661B-4A26-82C3-2E574F9C18B4}" type="pres">
      <dgm:prSet presAssocID="{E441A379-6B16-4A1F-85C3-EEA23575F581}" presName="LevelTwoTextNode" presStyleLbl="node2" presStyleIdx="2" presStyleCnt="4" custScaleX="161889" custScaleY="68730">
        <dgm:presLayoutVars>
          <dgm:chPref val="3"/>
        </dgm:presLayoutVars>
      </dgm:prSet>
      <dgm:spPr/>
    </dgm:pt>
    <dgm:pt modelId="{A46683AA-1C04-40A0-8260-F664E2A5FB20}" type="pres">
      <dgm:prSet presAssocID="{E441A379-6B16-4A1F-85C3-EEA23575F581}" presName="level3hierChild" presStyleCnt="0"/>
      <dgm:spPr/>
    </dgm:pt>
    <dgm:pt modelId="{1ED7795A-CD37-4AC9-B994-72E27795FE19}" type="pres">
      <dgm:prSet presAssocID="{96E83370-B6F9-4AF8-BD12-3302FF89993E}" presName="conn2-1" presStyleLbl="parChTrans1D2" presStyleIdx="3" presStyleCnt="4"/>
      <dgm:spPr/>
    </dgm:pt>
    <dgm:pt modelId="{1270C68E-785C-47B3-B3A2-84AF9C41B9C2}" type="pres">
      <dgm:prSet presAssocID="{96E83370-B6F9-4AF8-BD12-3302FF89993E}" presName="connTx" presStyleLbl="parChTrans1D2" presStyleIdx="3" presStyleCnt="4"/>
      <dgm:spPr/>
    </dgm:pt>
    <dgm:pt modelId="{CCDB5691-2038-4564-9B09-171C59AC33F2}" type="pres">
      <dgm:prSet presAssocID="{1F70B508-73C1-4A77-BF75-97C07F083154}" presName="root2" presStyleCnt="0"/>
      <dgm:spPr/>
    </dgm:pt>
    <dgm:pt modelId="{5A89BB3F-599F-4630-B51D-167DF09F91CB}" type="pres">
      <dgm:prSet presAssocID="{1F70B508-73C1-4A77-BF75-97C07F083154}" presName="LevelTwoTextNode" presStyleLbl="node2" presStyleIdx="3" presStyleCnt="4" custScaleX="161889" custScaleY="101387">
        <dgm:presLayoutVars>
          <dgm:chPref val="3"/>
        </dgm:presLayoutVars>
      </dgm:prSet>
      <dgm:spPr/>
    </dgm:pt>
    <dgm:pt modelId="{8BA80F72-293B-4067-9EE2-2C35F1ED1C94}" type="pres">
      <dgm:prSet presAssocID="{1F70B508-73C1-4A77-BF75-97C07F083154}" presName="level3hierChild" presStyleCnt="0"/>
      <dgm:spPr/>
    </dgm:pt>
  </dgm:ptLst>
  <dgm:cxnLst>
    <dgm:cxn modelId="{E9E0F30E-8EA6-4F23-9A7A-F8D1B9A4BEC8}" srcId="{CE1329FB-517D-4541-82C8-10FEEC4AFD52}" destId="{6D271F70-7589-4AF6-9127-2ACDA3DEC4F2}" srcOrd="0" destOrd="0" parTransId="{900008E8-B5BA-4AD3-8F63-EB178877DE2D}" sibTransId="{709519A8-5FC4-464E-925D-E475F7AE7D0C}"/>
    <dgm:cxn modelId="{9B40990F-0649-41A1-A344-84A4042FB45F}" type="presOf" srcId="{E441A379-6B16-4A1F-85C3-EEA23575F581}" destId="{B172E2D4-661B-4A26-82C3-2E574F9C18B4}" srcOrd="0" destOrd="0" presId="urn:microsoft.com/office/officeart/2008/layout/HorizontalMultiLevelHierarchy"/>
    <dgm:cxn modelId="{38D8701B-40D3-473E-86F2-B8C91E0D8B6B}" type="presOf" srcId="{85F87D23-4465-4A53-AC96-36E924019A9A}" destId="{7ACCA970-BDE7-451D-8478-AFCA9A2E80E8}" srcOrd="0" destOrd="0" presId="urn:microsoft.com/office/officeart/2008/layout/HorizontalMultiLevelHierarchy"/>
    <dgm:cxn modelId="{DC16781B-5084-4A10-9177-1919CDE70CE3}" srcId="{CE1329FB-517D-4541-82C8-10FEEC4AFD52}" destId="{1F70B508-73C1-4A77-BF75-97C07F083154}" srcOrd="3" destOrd="0" parTransId="{96E83370-B6F9-4AF8-BD12-3302FF89993E}" sibTransId="{16A28DF1-5ADC-4E40-9DB2-81D7A6E80F49}"/>
    <dgm:cxn modelId="{81349B2C-EDA6-414D-A5C4-8658831AEE0F}" type="presOf" srcId="{CF6120C7-300C-4DA9-9F19-63C0561D1247}" destId="{F9530660-5813-4922-9E89-D620D8365FD0}" srcOrd="0" destOrd="0" presId="urn:microsoft.com/office/officeart/2008/layout/HorizontalMultiLevelHierarchy"/>
    <dgm:cxn modelId="{1331152D-BFE8-48BB-A7D8-4D1330D12AD3}" type="presOf" srcId="{6D271F70-7589-4AF6-9127-2ACDA3DEC4F2}" destId="{586A8696-A040-4BD0-9EDD-B3571EE1B613}" srcOrd="0" destOrd="0" presId="urn:microsoft.com/office/officeart/2008/layout/HorizontalMultiLevelHierarchy"/>
    <dgm:cxn modelId="{F2B1CF6C-3F54-4DA7-8AE2-10778002F9B9}" srcId="{CE1329FB-517D-4541-82C8-10FEEC4AFD52}" destId="{CF6120C7-300C-4DA9-9F19-63C0561D1247}" srcOrd="1" destOrd="0" parTransId="{85F87D23-4465-4A53-AC96-36E924019A9A}" sibTransId="{91A67F65-BB76-40AD-A06F-050139242653}"/>
    <dgm:cxn modelId="{82571B74-EEB8-40D1-9746-0BAA3028B48E}" type="presOf" srcId="{CE1329FB-517D-4541-82C8-10FEEC4AFD52}" destId="{5567E61B-B5BC-446F-98BC-3A9FEC26083E}" srcOrd="0" destOrd="0" presId="urn:microsoft.com/office/officeart/2008/layout/HorizontalMultiLevelHierarchy"/>
    <dgm:cxn modelId="{6C93AC86-6CA7-494C-BCDE-2EE034D64FB3}" srcId="{4E3456F7-EDF2-4388-AF0B-6A9DB4C04916}" destId="{CE1329FB-517D-4541-82C8-10FEEC4AFD52}" srcOrd="0" destOrd="0" parTransId="{4CDD2D60-3344-42AF-BB57-9207A3E360A7}" sibTransId="{E224A0B0-C4F4-4B81-8345-975F30D15B16}"/>
    <dgm:cxn modelId="{FE56208B-009F-4E29-BC8F-0F61257013EE}" type="presOf" srcId="{96E83370-B6F9-4AF8-BD12-3302FF89993E}" destId="{1270C68E-785C-47B3-B3A2-84AF9C41B9C2}" srcOrd="1" destOrd="0" presId="urn:microsoft.com/office/officeart/2008/layout/HorizontalMultiLevelHierarchy"/>
    <dgm:cxn modelId="{0FC0EE94-6DA7-4FD7-8745-25C8B25CB740}" type="presOf" srcId="{96E83370-B6F9-4AF8-BD12-3302FF89993E}" destId="{1ED7795A-CD37-4AC9-B994-72E27795FE19}" srcOrd="0" destOrd="0" presId="urn:microsoft.com/office/officeart/2008/layout/HorizontalMultiLevelHierarchy"/>
    <dgm:cxn modelId="{4696669C-0757-44C1-B4EF-C357EB752C17}" type="presOf" srcId="{9FA20BB8-66AB-48B6-A46C-ABF1646F3888}" destId="{C166AAD5-6E76-496D-9B4F-29EB482760F2}" srcOrd="0" destOrd="0" presId="urn:microsoft.com/office/officeart/2008/layout/HorizontalMultiLevelHierarchy"/>
    <dgm:cxn modelId="{FF2978A5-88B1-456A-8B4A-C89E613CC106}" type="presOf" srcId="{4E3456F7-EDF2-4388-AF0B-6A9DB4C04916}" destId="{6B805A52-9B50-479D-A849-1083043F2C99}" srcOrd="0" destOrd="0" presId="urn:microsoft.com/office/officeart/2008/layout/HorizontalMultiLevelHierarchy"/>
    <dgm:cxn modelId="{C5F94DAA-156F-4B7D-97FE-43237B7C9242}" type="presOf" srcId="{85F87D23-4465-4A53-AC96-36E924019A9A}" destId="{1DF4FA25-9679-40CA-B544-77E98BDA0270}" srcOrd="1" destOrd="0" presId="urn:microsoft.com/office/officeart/2008/layout/HorizontalMultiLevelHierarchy"/>
    <dgm:cxn modelId="{4D651DCA-D6CA-4FC1-BF28-FF5FA5E5FDCB}" type="presOf" srcId="{900008E8-B5BA-4AD3-8F63-EB178877DE2D}" destId="{419E9D17-F6A5-49B9-BC95-B368842F229D}" srcOrd="1" destOrd="0" presId="urn:microsoft.com/office/officeart/2008/layout/HorizontalMultiLevelHierarchy"/>
    <dgm:cxn modelId="{E46EF9D7-5F7D-4AC4-9881-2AFFC0444C2D}" srcId="{CE1329FB-517D-4541-82C8-10FEEC4AFD52}" destId="{E441A379-6B16-4A1F-85C3-EEA23575F581}" srcOrd="2" destOrd="0" parTransId="{9FA20BB8-66AB-48B6-A46C-ABF1646F3888}" sibTransId="{55DF3C27-F264-4675-A2C0-AC9888FB393F}"/>
    <dgm:cxn modelId="{BB3F15E1-7A1A-469F-B8A4-39F8861CB188}" type="presOf" srcId="{900008E8-B5BA-4AD3-8F63-EB178877DE2D}" destId="{87804E41-DC77-4614-BCC1-32EAF7269802}" srcOrd="0" destOrd="0" presId="urn:microsoft.com/office/officeart/2008/layout/HorizontalMultiLevelHierarchy"/>
    <dgm:cxn modelId="{835369F2-5EF0-45CC-9680-3F8293D997C6}" type="presOf" srcId="{9FA20BB8-66AB-48B6-A46C-ABF1646F3888}" destId="{8F1A0970-3449-47B2-BA8B-3DC4AA11E21F}" srcOrd="1" destOrd="0" presId="urn:microsoft.com/office/officeart/2008/layout/HorizontalMultiLevelHierarchy"/>
    <dgm:cxn modelId="{7BC8F1F5-880B-4E8D-A14F-87EDF618B58E}" type="presOf" srcId="{1F70B508-73C1-4A77-BF75-97C07F083154}" destId="{5A89BB3F-599F-4630-B51D-167DF09F91CB}" srcOrd="0" destOrd="0" presId="urn:microsoft.com/office/officeart/2008/layout/HorizontalMultiLevelHierarchy"/>
    <dgm:cxn modelId="{85341C1D-703E-4B21-A865-94BCEDE52E0D}" type="presParOf" srcId="{6B805A52-9B50-479D-A849-1083043F2C99}" destId="{DF81A6CF-7466-4EE3-A956-C58EBD0BF9AD}" srcOrd="0" destOrd="0" presId="urn:microsoft.com/office/officeart/2008/layout/HorizontalMultiLevelHierarchy"/>
    <dgm:cxn modelId="{C3F1991F-738C-4651-90A6-3F83DE60875C}" type="presParOf" srcId="{DF81A6CF-7466-4EE3-A956-C58EBD0BF9AD}" destId="{5567E61B-B5BC-446F-98BC-3A9FEC26083E}" srcOrd="0" destOrd="0" presId="urn:microsoft.com/office/officeart/2008/layout/HorizontalMultiLevelHierarchy"/>
    <dgm:cxn modelId="{0C57C713-504B-4D41-B7DB-2A775ABA5162}" type="presParOf" srcId="{DF81A6CF-7466-4EE3-A956-C58EBD0BF9AD}" destId="{4792300A-9B54-4DDC-9E75-5C2794F27A9B}" srcOrd="1" destOrd="0" presId="urn:microsoft.com/office/officeart/2008/layout/HorizontalMultiLevelHierarchy"/>
    <dgm:cxn modelId="{B0EFBB99-800D-4A52-8FB5-A132F2072ECB}" type="presParOf" srcId="{4792300A-9B54-4DDC-9E75-5C2794F27A9B}" destId="{87804E41-DC77-4614-BCC1-32EAF7269802}" srcOrd="0" destOrd="0" presId="urn:microsoft.com/office/officeart/2008/layout/HorizontalMultiLevelHierarchy"/>
    <dgm:cxn modelId="{F8619576-8826-4993-8F8E-E9B5DC931811}" type="presParOf" srcId="{87804E41-DC77-4614-BCC1-32EAF7269802}" destId="{419E9D17-F6A5-49B9-BC95-B368842F229D}" srcOrd="0" destOrd="0" presId="urn:microsoft.com/office/officeart/2008/layout/HorizontalMultiLevelHierarchy"/>
    <dgm:cxn modelId="{8549273F-F87A-4C8B-9BE0-B2EDDE57F917}" type="presParOf" srcId="{4792300A-9B54-4DDC-9E75-5C2794F27A9B}" destId="{0C165518-95BB-4B1A-80A8-3AB96009FB51}" srcOrd="1" destOrd="0" presId="urn:microsoft.com/office/officeart/2008/layout/HorizontalMultiLevelHierarchy"/>
    <dgm:cxn modelId="{4FC3F737-C331-40A8-95CA-2BBBD47EAF2D}" type="presParOf" srcId="{0C165518-95BB-4B1A-80A8-3AB96009FB51}" destId="{586A8696-A040-4BD0-9EDD-B3571EE1B613}" srcOrd="0" destOrd="0" presId="urn:microsoft.com/office/officeart/2008/layout/HorizontalMultiLevelHierarchy"/>
    <dgm:cxn modelId="{634D2D0D-6702-4B89-81CE-4392059187E9}" type="presParOf" srcId="{0C165518-95BB-4B1A-80A8-3AB96009FB51}" destId="{B8B1D789-C8C9-4269-B588-C571367924B6}" srcOrd="1" destOrd="0" presId="urn:microsoft.com/office/officeart/2008/layout/HorizontalMultiLevelHierarchy"/>
    <dgm:cxn modelId="{E65464E8-E3CF-42C0-BA3D-2032FC89024D}" type="presParOf" srcId="{4792300A-9B54-4DDC-9E75-5C2794F27A9B}" destId="{7ACCA970-BDE7-451D-8478-AFCA9A2E80E8}" srcOrd="2" destOrd="0" presId="urn:microsoft.com/office/officeart/2008/layout/HorizontalMultiLevelHierarchy"/>
    <dgm:cxn modelId="{02BEA70C-DEA3-4575-B50D-106317C7F84D}" type="presParOf" srcId="{7ACCA970-BDE7-451D-8478-AFCA9A2E80E8}" destId="{1DF4FA25-9679-40CA-B544-77E98BDA0270}" srcOrd="0" destOrd="0" presId="urn:microsoft.com/office/officeart/2008/layout/HorizontalMultiLevelHierarchy"/>
    <dgm:cxn modelId="{9058DDBC-73FB-480D-8F30-DD9B20310CAF}" type="presParOf" srcId="{4792300A-9B54-4DDC-9E75-5C2794F27A9B}" destId="{233F54D6-0971-423D-9480-28ADBAD2BF4B}" srcOrd="3" destOrd="0" presId="urn:microsoft.com/office/officeart/2008/layout/HorizontalMultiLevelHierarchy"/>
    <dgm:cxn modelId="{6B0C356C-9249-426D-8379-11F4E80F4D68}" type="presParOf" srcId="{233F54D6-0971-423D-9480-28ADBAD2BF4B}" destId="{F9530660-5813-4922-9E89-D620D8365FD0}" srcOrd="0" destOrd="0" presId="urn:microsoft.com/office/officeart/2008/layout/HorizontalMultiLevelHierarchy"/>
    <dgm:cxn modelId="{881B3F6A-45C1-4CB9-963F-79420AF746CF}" type="presParOf" srcId="{233F54D6-0971-423D-9480-28ADBAD2BF4B}" destId="{6B7AB35E-A8C6-4896-A2AC-96F437D1C338}" srcOrd="1" destOrd="0" presId="urn:microsoft.com/office/officeart/2008/layout/HorizontalMultiLevelHierarchy"/>
    <dgm:cxn modelId="{05FD20BF-8E59-4E4B-A215-16382CE05F70}" type="presParOf" srcId="{4792300A-9B54-4DDC-9E75-5C2794F27A9B}" destId="{C166AAD5-6E76-496D-9B4F-29EB482760F2}" srcOrd="4" destOrd="0" presId="urn:microsoft.com/office/officeart/2008/layout/HorizontalMultiLevelHierarchy"/>
    <dgm:cxn modelId="{DCBE2389-7BC4-46BE-B56D-19E7ED25FEB1}" type="presParOf" srcId="{C166AAD5-6E76-496D-9B4F-29EB482760F2}" destId="{8F1A0970-3449-47B2-BA8B-3DC4AA11E21F}" srcOrd="0" destOrd="0" presId="urn:microsoft.com/office/officeart/2008/layout/HorizontalMultiLevelHierarchy"/>
    <dgm:cxn modelId="{33EA086C-2118-40E3-9104-BFAC213BC460}" type="presParOf" srcId="{4792300A-9B54-4DDC-9E75-5C2794F27A9B}" destId="{A80A26FA-16AF-41A1-A1AD-2A865CA86760}" srcOrd="5" destOrd="0" presId="urn:microsoft.com/office/officeart/2008/layout/HorizontalMultiLevelHierarchy"/>
    <dgm:cxn modelId="{AC7DF0D6-C57F-4E66-B31A-670DCBF01D1D}" type="presParOf" srcId="{A80A26FA-16AF-41A1-A1AD-2A865CA86760}" destId="{B172E2D4-661B-4A26-82C3-2E574F9C18B4}" srcOrd="0" destOrd="0" presId="urn:microsoft.com/office/officeart/2008/layout/HorizontalMultiLevelHierarchy"/>
    <dgm:cxn modelId="{09427638-9CC9-4CBC-B461-3EA102E774DF}" type="presParOf" srcId="{A80A26FA-16AF-41A1-A1AD-2A865CA86760}" destId="{A46683AA-1C04-40A0-8260-F664E2A5FB20}" srcOrd="1" destOrd="0" presId="urn:microsoft.com/office/officeart/2008/layout/HorizontalMultiLevelHierarchy"/>
    <dgm:cxn modelId="{27A3EAB7-94AC-487D-95F2-4F14393ECE89}" type="presParOf" srcId="{4792300A-9B54-4DDC-9E75-5C2794F27A9B}" destId="{1ED7795A-CD37-4AC9-B994-72E27795FE19}" srcOrd="6" destOrd="0" presId="urn:microsoft.com/office/officeart/2008/layout/HorizontalMultiLevelHierarchy"/>
    <dgm:cxn modelId="{8F35DB15-0DAD-4E52-8110-A12A12F77A2F}" type="presParOf" srcId="{1ED7795A-CD37-4AC9-B994-72E27795FE19}" destId="{1270C68E-785C-47B3-B3A2-84AF9C41B9C2}" srcOrd="0" destOrd="0" presId="urn:microsoft.com/office/officeart/2008/layout/HorizontalMultiLevelHierarchy"/>
    <dgm:cxn modelId="{76D034DB-D559-4742-9D6F-9946E3F3FED3}" type="presParOf" srcId="{4792300A-9B54-4DDC-9E75-5C2794F27A9B}" destId="{CCDB5691-2038-4564-9B09-171C59AC33F2}" srcOrd="7" destOrd="0" presId="urn:microsoft.com/office/officeart/2008/layout/HorizontalMultiLevelHierarchy"/>
    <dgm:cxn modelId="{F87373FA-3EC2-41DF-B0B0-84AED4B35775}" type="presParOf" srcId="{CCDB5691-2038-4564-9B09-171C59AC33F2}" destId="{5A89BB3F-599F-4630-B51D-167DF09F91CB}" srcOrd="0" destOrd="0" presId="urn:microsoft.com/office/officeart/2008/layout/HorizontalMultiLevelHierarchy"/>
    <dgm:cxn modelId="{2357CE4A-CA80-4A62-978C-BE61E6ECF0DD}" type="presParOf" srcId="{CCDB5691-2038-4564-9B09-171C59AC33F2}" destId="{8BA80F72-293B-4067-9EE2-2C35F1ED1C94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E3456F7-EDF2-4388-AF0B-6A9DB4C04916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s-PE"/>
        </a:p>
      </dgm:t>
    </dgm:pt>
    <dgm:pt modelId="{CE1329FB-517D-4541-82C8-10FEEC4AFD52}">
      <dgm:prSet phldrT="[Texto]" custT="1"/>
      <dgm:spPr/>
      <dgm:t>
        <a:bodyPr/>
        <a:lstStyle/>
        <a:p>
          <a:r>
            <a:rPr lang="es-PE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Título IV: Responsabilidad por daño Ambiental</a:t>
          </a:r>
        </a:p>
      </dgm:t>
    </dgm:pt>
    <dgm:pt modelId="{4CDD2D60-3344-42AF-BB57-9207A3E360A7}" type="parTrans" cxnId="{6C93AC86-6CA7-494C-BCDE-2EE034D64FB3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224A0B0-C4F4-4B81-8345-975F30D15B16}" type="sibTrans" cxnId="{6C93AC86-6CA7-494C-BCDE-2EE034D64FB3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D271F70-7589-4AF6-9127-2ACDA3DEC4F2}">
      <dgm:prSet phldrT="[Texto]" custT="1"/>
      <dgm:spPr>
        <a:solidFill>
          <a:srgbClr val="00B050"/>
        </a:solidFill>
      </dgm:spPr>
      <dgm:t>
        <a:bodyPr/>
        <a:lstStyle/>
        <a:p>
          <a:pPr algn="l"/>
          <a:r>
            <a:rPr lang="es-PE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1: Fiscalización y control.</a:t>
          </a:r>
        </a:p>
      </dgm:t>
    </dgm:pt>
    <dgm:pt modelId="{900008E8-B5BA-4AD3-8F63-EB178877DE2D}" type="parTrans" cxnId="{E9E0F30E-8EA6-4F23-9A7A-F8D1B9A4BEC8}">
      <dgm:prSet custT="1"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09519A8-5FC4-464E-925D-E475F7AE7D0C}" type="sibTrans" cxnId="{E9E0F30E-8EA6-4F23-9A7A-F8D1B9A4BEC8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F6120C7-300C-4DA9-9F19-63C0561D1247}">
      <dgm:prSet phldrT="[Texto]" custT="1"/>
      <dgm:spPr>
        <a:solidFill>
          <a:srgbClr val="00B050"/>
        </a:solidFill>
      </dgm:spPr>
      <dgm:t>
        <a:bodyPr/>
        <a:lstStyle/>
        <a:p>
          <a:pPr algn="l">
            <a:lnSpc>
              <a:spcPct val="150000"/>
            </a:lnSpc>
          </a:pPr>
          <a:r>
            <a:rPr lang="es-PE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2: Régimen de Responsabilidad por el daño ambiental.</a:t>
          </a:r>
        </a:p>
      </dgm:t>
    </dgm:pt>
    <dgm:pt modelId="{85F87D23-4465-4A53-AC96-36E924019A9A}" type="parTrans" cxnId="{F2B1CF6C-3F54-4DA7-8AE2-10778002F9B9}">
      <dgm:prSet custT="1"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1A67F65-BB76-40AD-A06F-050139242653}" type="sibTrans" cxnId="{F2B1CF6C-3F54-4DA7-8AE2-10778002F9B9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441A379-6B16-4A1F-85C3-EEA23575F581}">
      <dgm:prSet phldrT="[Texto]" custT="1"/>
      <dgm:spPr>
        <a:solidFill>
          <a:srgbClr val="00B050"/>
        </a:solidFill>
      </dgm:spPr>
      <dgm:t>
        <a:bodyPr/>
        <a:lstStyle/>
        <a:p>
          <a:pPr algn="l">
            <a:lnSpc>
              <a:spcPct val="150000"/>
            </a:lnSpc>
          </a:pPr>
          <a:r>
            <a:rPr lang="es-PE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3: Medios para la resolución y gestión de conflictos ambientales.</a:t>
          </a:r>
        </a:p>
      </dgm:t>
    </dgm:pt>
    <dgm:pt modelId="{9FA20BB8-66AB-48B6-A46C-ABF1646F3888}" type="parTrans" cxnId="{E46EF9D7-5F7D-4AC4-9881-2AFFC0444C2D}">
      <dgm:prSet custT="1"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5DF3C27-F264-4675-A2C0-AC9888FB393F}" type="sibTrans" cxnId="{E46EF9D7-5F7D-4AC4-9881-2AFFC0444C2D}">
      <dgm:prSet/>
      <dgm:spPr/>
      <dgm:t>
        <a:bodyPr/>
        <a:lstStyle/>
        <a:p>
          <a:endParaRPr lang="es-PE" sz="20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B805A52-9B50-479D-A849-1083043F2C99}" type="pres">
      <dgm:prSet presAssocID="{4E3456F7-EDF2-4388-AF0B-6A9DB4C04916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F81A6CF-7466-4EE3-A956-C58EBD0BF9AD}" type="pres">
      <dgm:prSet presAssocID="{CE1329FB-517D-4541-82C8-10FEEC4AFD52}" presName="root1" presStyleCnt="0"/>
      <dgm:spPr/>
    </dgm:pt>
    <dgm:pt modelId="{5567E61B-B5BC-446F-98BC-3A9FEC26083E}" type="pres">
      <dgm:prSet presAssocID="{CE1329FB-517D-4541-82C8-10FEEC4AFD52}" presName="LevelOneTextNode" presStyleLbl="node0" presStyleIdx="0" presStyleCnt="1" custScaleY="74064">
        <dgm:presLayoutVars>
          <dgm:chPref val="3"/>
        </dgm:presLayoutVars>
      </dgm:prSet>
      <dgm:spPr/>
    </dgm:pt>
    <dgm:pt modelId="{4792300A-9B54-4DDC-9E75-5C2794F27A9B}" type="pres">
      <dgm:prSet presAssocID="{CE1329FB-517D-4541-82C8-10FEEC4AFD52}" presName="level2hierChild" presStyleCnt="0"/>
      <dgm:spPr/>
    </dgm:pt>
    <dgm:pt modelId="{87804E41-DC77-4614-BCC1-32EAF7269802}" type="pres">
      <dgm:prSet presAssocID="{900008E8-B5BA-4AD3-8F63-EB178877DE2D}" presName="conn2-1" presStyleLbl="parChTrans1D2" presStyleIdx="0" presStyleCnt="3"/>
      <dgm:spPr/>
    </dgm:pt>
    <dgm:pt modelId="{419E9D17-F6A5-49B9-BC95-B368842F229D}" type="pres">
      <dgm:prSet presAssocID="{900008E8-B5BA-4AD3-8F63-EB178877DE2D}" presName="connTx" presStyleLbl="parChTrans1D2" presStyleIdx="0" presStyleCnt="3"/>
      <dgm:spPr/>
    </dgm:pt>
    <dgm:pt modelId="{0C165518-95BB-4B1A-80A8-3AB96009FB51}" type="pres">
      <dgm:prSet presAssocID="{6D271F70-7589-4AF6-9127-2ACDA3DEC4F2}" presName="root2" presStyleCnt="0"/>
      <dgm:spPr/>
    </dgm:pt>
    <dgm:pt modelId="{586A8696-A040-4BD0-9EDD-B3571EE1B613}" type="pres">
      <dgm:prSet presAssocID="{6D271F70-7589-4AF6-9127-2ACDA3DEC4F2}" presName="LevelTwoTextNode" presStyleLbl="node2" presStyleIdx="0" presStyleCnt="3" custScaleX="161897" custScaleY="80211">
        <dgm:presLayoutVars>
          <dgm:chPref val="3"/>
        </dgm:presLayoutVars>
      </dgm:prSet>
      <dgm:spPr/>
    </dgm:pt>
    <dgm:pt modelId="{B8B1D789-C8C9-4269-B588-C571367924B6}" type="pres">
      <dgm:prSet presAssocID="{6D271F70-7589-4AF6-9127-2ACDA3DEC4F2}" presName="level3hierChild" presStyleCnt="0"/>
      <dgm:spPr/>
    </dgm:pt>
    <dgm:pt modelId="{7ACCA970-BDE7-451D-8478-AFCA9A2E80E8}" type="pres">
      <dgm:prSet presAssocID="{85F87D23-4465-4A53-AC96-36E924019A9A}" presName="conn2-1" presStyleLbl="parChTrans1D2" presStyleIdx="1" presStyleCnt="3"/>
      <dgm:spPr/>
    </dgm:pt>
    <dgm:pt modelId="{1DF4FA25-9679-40CA-B544-77E98BDA0270}" type="pres">
      <dgm:prSet presAssocID="{85F87D23-4465-4A53-AC96-36E924019A9A}" presName="connTx" presStyleLbl="parChTrans1D2" presStyleIdx="1" presStyleCnt="3"/>
      <dgm:spPr/>
    </dgm:pt>
    <dgm:pt modelId="{233F54D6-0971-423D-9480-28ADBAD2BF4B}" type="pres">
      <dgm:prSet presAssocID="{CF6120C7-300C-4DA9-9F19-63C0561D1247}" presName="root2" presStyleCnt="0"/>
      <dgm:spPr/>
    </dgm:pt>
    <dgm:pt modelId="{F9530660-5813-4922-9E89-D620D8365FD0}" type="pres">
      <dgm:prSet presAssocID="{CF6120C7-300C-4DA9-9F19-63C0561D1247}" presName="LevelTwoTextNode" presStyleLbl="node2" presStyleIdx="1" presStyleCnt="3" custScaleX="161889" custScaleY="117608">
        <dgm:presLayoutVars>
          <dgm:chPref val="3"/>
        </dgm:presLayoutVars>
      </dgm:prSet>
      <dgm:spPr/>
    </dgm:pt>
    <dgm:pt modelId="{6B7AB35E-A8C6-4896-A2AC-96F437D1C338}" type="pres">
      <dgm:prSet presAssocID="{CF6120C7-300C-4DA9-9F19-63C0561D1247}" presName="level3hierChild" presStyleCnt="0"/>
      <dgm:spPr/>
    </dgm:pt>
    <dgm:pt modelId="{C166AAD5-6E76-496D-9B4F-29EB482760F2}" type="pres">
      <dgm:prSet presAssocID="{9FA20BB8-66AB-48B6-A46C-ABF1646F3888}" presName="conn2-1" presStyleLbl="parChTrans1D2" presStyleIdx="2" presStyleCnt="3"/>
      <dgm:spPr/>
    </dgm:pt>
    <dgm:pt modelId="{8F1A0970-3449-47B2-BA8B-3DC4AA11E21F}" type="pres">
      <dgm:prSet presAssocID="{9FA20BB8-66AB-48B6-A46C-ABF1646F3888}" presName="connTx" presStyleLbl="parChTrans1D2" presStyleIdx="2" presStyleCnt="3"/>
      <dgm:spPr/>
    </dgm:pt>
    <dgm:pt modelId="{A80A26FA-16AF-41A1-A1AD-2A865CA86760}" type="pres">
      <dgm:prSet presAssocID="{E441A379-6B16-4A1F-85C3-EEA23575F581}" presName="root2" presStyleCnt="0"/>
      <dgm:spPr/>
    </dgm:pt>
    <dgm:pt modelId="{B172E2D4-661B-4A26-82C3-2E574F9C18B4}" type="pres">
      <dgm:prSet presAssocID="{E441A379-6B16-4A1F-85C3-EEA23575F581}" presName="LevelTwoTextNode" presStyleLbl="node2" presStyleIdx="2" presStyleCnt="3" custScaleX="161889" custScaleY="95558">
        <dgm:presLayoutVars>
          <dgm:chPref val="3"/>
        </dgm:presLayoutVars>
      </dgm:prSet>
      <dgm:spPr/>
    </dgm:pt>
    <dgm:pt modelId="{A46683AA-1C04-40A0-8260-F664E2A5FB20}" type="pres">
      <dgm:prSet presAssocID="{E441A379-6B16-4A1F-85C3-EEA23575F581}" presName="level3hierChild" presStyleCnt="0"/>
      <dgm:spPr/>
    </dgm:pt>
  </dgm:ptLst>
  <dgm:cxnLst>
    <dgm:cxn modelId="{E9E0F30E-8EA6-4F23-9A7A-F8D1B9A4BEC8}" srcId="{CE1329FB-517D-4541-82C8-10FEEC4AFD52}" destId="{6D271F70-7589-4AF6-9127-2ACDA3DEC4F2}" srcOrd="0" destOrd="0" parTransId="{900008E8-B5BA-4AD3-8F63-EB178877DE2D}" sibTransId="{709519A8-5FC4-464E-925D-E475F7AE7D0C}"/>
    <dgm:cxn modelId="{C10C6111-06B5-435C-885B-6A4494A48ADD}" type="presOf" srcId="{85F87D23-4465-4A53-AC96-36E924019A9A}" destId="{7ACCA970-BDE7-451D-8478-AFCA9A2E80E8}" srcOrd="0" destOrd="0" presId="urn:microsoft.com/office/officeart/2008/layout/HorizontalMultiLevelHierarchy"/>
    <dgm:cxn modelId="{CF0AEC38-1DC4-4829-9273-F3D5738877D4}" type="presOf" srcId="{85F87D23-4465-4A53-AC96-36E924019A9A}" destId="{1DF4FA25-9679-40CA-B544-77E98BDA0270}" srcOrd="1" destOrd="0" presId="urn:microsoft.com/office/officeart/2008/layout/HorizontalMultiLevelHierarchy"/>
    <dgm:cxn modelId="{F6A0F93F-511F-4BE0-AF68-A06BB485920D}" type="presOf" srcId="{9FA20BB8-66AB-48B6-A46C-ABF1646F3888}" destId="{C166AAD5-6E76-496D-9B4F-29EB482760F2}" srcOrd="0" destOrd="0" presId="urn:microsoft.com/office/officeart/2008/layout/HorizontalMultiLevelHierarchy"/>
    <dgm:cxn modelId="{F6D21A63-0A01-40C5-B36B-FEAB8AAB6046}" type="presOf" srcId="{900008E8-B5BA-4AD3-8F63-EB178877DE2D}" destId="{87804E41-DC77-4614-BCC1-32EAF7269802}" srcOrd="0" destOrd="0" presId="urn:microsoft.com/office/officeart/2008/layout/HorizontalMultiLevelHierarchy"/>
    <dgm:cxn modelId="{F2B1CF6C-3F54-4DA7-8AE2-10778002F9B9}" srcId="{CE1329FB-517D-4541-82C8-10FEEC4AFD52}" destId="{CF6120C7-300C-4DA9-9F19-63C0561D1247}" srcOrd="1" destOrd="0" parTransId="{85F87D23-4465-4A53-AC96-36E924019A9A}" sibTransId="{91A67F65-BB76-40AD-A06F-050139242653}"/>
    <dgm:cxn modelId="{263E8483-B970-4D56-80C7-56077998EA96}" type="presOf" srcId="{4E3456F7-EDF2-4388-AF0B-6A9DB4C04916}" destId="{6B805A52-9B50-479D-A849-1083043F2C99}" srcOrd="0" destOrd="0" presId="urn:microsoft.com/office/officeart/2008/layout/HorizontalMultiLevelHierarchy"/>
    <dgm:cxn modelId="{77BC9F83-BDD6-4102-BC5A-3E28635F0C70}" type="presOf" srcId="{9FA20BB8-66AB-48B6-A46C-ABF1646F3888}" destId="{8F1A0970-3449-47B2-BA8B-3DC4AA11E21F}" srcOrd="1" destOrd="0" presId="urn:microsoft.com/office/officeart/2008/layout/HorizontalMultiLevelHierarchy"/>
    <dgm:cxn modelId="{6C93AC86-6CA7-494C-BCDE-2EE034D64FB3}" srcId="{4E3456F7-EDF2-4388-AF0B-6A9DB4C04916}" destId="{CE1329FB-517D-4541-82C8-10FEEC4AFD52}" srcOrd="0" destOrd="0" parTransId="{4CDD2D60-3344-42AF-BB57-9207A3E360A7}" sibTransId="{E224A0B0-C4F4-4B81-8345-975F30D15B16}"/>
    <dgm:cxn modelId="{C5CB2C8E-0405-4B56-9DF5-FEF12378D4F3}" type="presOf" srcId="{CF6120C7-300C-4DA9-9F19-63C0561D1247}" destId="{F9530660-5813-4922-9E89-D620D8365FD0}" srcOrd="0" destOrd="0" presId="urn:microsoft.com/office/officeart/2008/layout/HorizontalMultiLevelHierarchy"/>
    <dgm:cxn modelId="{44D01BA1-B233-435D-A9EF-4B014C42BB77}" type="presOf" srcId="{6D271F70-7589-4AF6-9127-2ACDA3DEC4F2}" destId="{586A8696-A040-4BD0-9EDD-B3571EE1B613}" srcOrd="0" destOrd="0" presId="urn:microsoft.com/office/officeart/2008/layout/HorizontalMultiLevelHierarchy"/>
    <dgm:cxn modelId="{C1FE5FAD-85CF-49BC-870D-29F42CC1646C}" type="presOf" srcId="{E441A379-6B16-4A1F-85C3-EEA23575F581}" destId="{B172E2D4-661B-4A26-82C3-2E574F9C18B4}" srcOrd="0" destOrd="0" presId="urn:microsoft.com/office/officeart/2008/layout/HorizontalMultiLevelHierarchy"/>
    <dgm:cxn modelId="{C4AA1AD3-BD2E-4E09-AEBA-D807C64F466D}" type="presOf" srcId="{900008E8-B5BA-4AD3-8F63-EB178877DE2D}" destId="{419E9D17-F6A5-49B9-BC95-B368842F229D}" srcOrd="1" destOrd="0" presId="urn:microsoft.com/office/officeart/2008/layout/HorizontalMultiLevelHierarchy"/>
    <dgm:cxn modelId="{E46EF9D7-5F7D-4AC4-9881-2AFFC0444C2D}" srcId="{CE1329FB-517D-4541-82C8-10FEEC4AFD52}" destId="{E441A379-6B16-4A1F-85C3-EEA23575F581}" srcOrd="2" destOrd="0" parTransId="{9FA20BB8-66AB-48B6-A46C-ABF1646F3888}" sibTransId="{55DF3C27-F264-4675-A2C0-AC9888FB393F}"/>
    <dgm:cxn modelId="{4CCF4EE3-6229-4226-A8F9-59849A445E65}" type="presOf" srcId="{CE1329FB-517D-4541-82C8-10FEEC4AFD52}" destId="{5567E61B-B5BC-446F-98BC-3A9FEC26083E}" srcOrd="0" destOrd="0" presId="urn:microsoft.com/office/officeart/2008/layout/HorizontalMultiLevelHierarchy"/>
    <dgm:cxn modelId="{7905082A-E4A2-486D-AFA8-72DDD4E33C1D}" type="presParOf" srcId="{6B805A52-9B50-479D-A849-1083043F2C99}" destId="{DF81A6CF-7466-4EE3-A956-C58EBD0BF9AD}" srcOrd="0" destOrd="0" presId="urn:microsoft.com/office/officeart/2008/layout/HorizontalMultiLevelHierarchy"/>
    <dgm:cxn modelId="{5EA28BDF-4685-4807-B419-563C4ABC317B}" type="presParOf" srcId="{DF81A6CF-7466-4EE3-A956-C58EBD0BF9AD}" destId="{5567E61B-B5BC-446F-98BC-3A9FEC26083E}" srcOrd="0" destOrd="0" presId="urn:microsoft.com/office/officeart/2008/layout/HorizontalMultiLevelHierarchy"/>
    <dgm:cxn modelId="{9573F1AF-9EEF-464F-8548-8683DDD766DE}" type="presParOf" srcId="{DF81A6CF-7466-4EE3-A956-C58EBD0BF9AD}" destId="{4792300A-9B54-4DDC-9E75-5C2794F27A9B}" srcOrd="1" destOrd="0" presId="urn:microsoft.com/office/officeart/2008/layout/HorizontalMultiLevelHierarchy"/>
    <dgm:cxn modelId="{D89E63B1-5179-4468-80B7-99227C8F6AF2}" type="presParOf" srcId="{4792300A-9B54-4DDC-9E75-5C2794F27A9B}" destId="{87804E41-DC77-4614-BCC1-32EAF7269802}" srcOrd="0" destOrd="0" presId="urn:microsoft.com/office/officeart/2008/layout/HorizontalMultiLevelHierarchy"/>
    <dgm:cxn modelId="{D3AC2B2B-C330-4E74-BF6E-B2BDE9C21B28}" type="presParOf" srcId="{87804E41-DC77-4614-BCC1-32EAF7269802}" destId="{419E9D17-F6A5-49B9-BC95-B368842F229D}" srcOrd="0" destOrd="0" presId="urn:microsoft.com/office/officeart/2008/layout/HorizontalMultiLevelHierarchy"/>
    <dgm:cxn modelId="{97039908-52AC-4429-87CC-95F7ADF21957}" type="presParOf" srcId="{4792300A-9B54-4DDC-9E75-5C2794F27A9B}" destId="{0C165518-95BB-4B1A-80A8-3AB96009FB51}" srcOrd="1" destOrd="0" presId="urn:microsoft.com/office/officeart/2008/layout/HorizontalMultiLevelHierarchy"/>
    <dgm:cxn modelId="{B6D18C8B-4869-4025-B0AE-9322FC1E20E7}" type="presParOf" srcId="{0C165518-95BB-4B1A-80A8-3AB96009FB51}" destId="{586A8696-A040-4BD0-9EDD-B3571EE1B613}" srcOrd="0" destOrd="0" presId="urn:microsoft.com/office/officeart/2008/layout/HorizontalMultiLevelHierarchy"/>
    <dgm:cxn modelId="{ED691D87-BC69-4EF1-9F34-1AE1C7E59E4B}" type="presParOf" srcId="{0C165518-95BB-4B1A-80A8-3AB96009FB51}" destId="{B8B1D789-C8C9-4269-B588-C571367924B6}" srcOrd="1" destOrd="0" presId="urn:microsoft.com/office/officeart/2008/layout/HorizontalMultiLevelHierarchy"/>
    <dgm:cxn modelId="{358FDB7B-1AE3-4E53-BC84-170334A12749}" type="presParOf" srcId="{4792300A-9B54-4DDC-9E75-5C2794F27A9B}" destId="{7ACCA970-BDE7-451D-8478-AFCA9A2E80E8}" srcOrd="2" destOrd="0" presId="urn:microsoft.com/office/officeart/2008/layout/HorizontalMultiLevelHierarchy"/>
    <dgm:cxn modelId="{36983246-7A7F-4AA0-AF10-46890B87F7EF}" type="presParOf" srcId="{7ACCA970-BDE7-451D-8478-AFCA9A2E80E8}" destId="{1DF4FA25-9679-40CA-B544-77E98BDA0270}" srcOrd="0" destOrd="0" presId="urn:microsoft.com/office/officeart/2008/layout/HorizontalMultiLevelHierarchy"/>
    <dgm:cxn modelId="{3E469D37-DEA4-480F-8C13-0CE4B1FF8D31}" type="presParOf" srcId="{4792300A-9B54-4DDC-9E75-5C2794F27A9B}" destId="{233F54D6-0971-423D-9480-28ADBAD2BF4B}" srcOrd="3" destOrd="0" presId="urn:microsoft.com/office/officeart/2008/layout/HorizontalMultiLevelHierarchy"/>
    <dgm:cxn modelId="{A84A047E-EDFE-4DB7-B7D5-6E4F81CDED0D}" type="presParOf" srcId="{233F54D6-0971-423D-9480-28ADBAD2BF4B}" destId="{F9530660-5813-4922-9E89-D620D8365FD0}" srcOrd="0" destOrd="0" presId="urn:microsoft.com/office/officeart/2008/layout/HorizontalMultiLevelHierarchy"/>
    <dgm:cxn modelId="{F2988F37-A4A6-4803-B1CC-F2F5E8D3FF28}" type="presParOf" srcId="{233F54D6-0971-423D-9480-28ADBAD2BF4B}" destId="{6B7AB35E-A8C6-4896-A2AC-96F437D1C338}" srcOrd="1" destOrd="0" presId="urn:microsoft.com/office/officeart/2008/layout/HorizontalMultiLevelHierarchy"/>
    <dgm:cxn modelId="{DBD1B35C-BC07-477A-81E2-7D75E516D1EC}" type="presParOf" srcId="{4792300A-9B54-4DDC-9E75-5C2794F27A9B}" destId="{C166AAD5-6E76-496D-9B4F-29EB482760F2}" srcOrd="4" destOrd="0" presId="urn:microsoft.com/office/officeart/2008/layout/HorizontalMultiLevelHierarchy"/>
    <dgm:cxn modelId="{6A1B8863-3316-4C16-9641-E16A87C9B275}" type="presParOf" srcId="{C166AAD5-6E76-496D-9B4F-29EB482760F2}" destId="{8F1A0970-3449-47B2-BA8B-3DC4AA11E21F}" srcOrd="0" destOrd="0" presId="urn:microsoft.com/office/officeart/2008/layout/HorizontalMultiLevelHierarchy"/>
    <dgm:cxn modelId="{D3A11AE0-6AB8-4FFD-89A3-D77A4EA480DB}" type="presParOf" srcId="{4792300A-9B54-4DDC-9E75-5C2794F27A9B}" destId="{A80A26FA-16AF-41A1-A1AD-2A865CA86760}" srcOrd="5" destOrd="0" presId="urn:microsoft.com/office/officeart/2008/layout/HorizontalMultiLevelHierarchy"/>
    <dgm:cxn modelId="{E3DFB03C-F232-43E1-915E-2C9C162770A8}" type="presParOf" srcId="{A80A26FA-16AF-41A1-A1AD-2A865CA86760}" destId="{B172E2D4-661B-4A26-82C3-2E574F9C18B4}" srcOrd="0" destOrd="0" presId="urn:microsoft.com/office/officeart/2008/layout/HorizontalMultiLevelHierarchy"/>
    <dgm:cxn modelId="{C8453756-9CBD-41EF-BBBA-9870E5E5AED4}" type="presParOf" srcId="{A80A26FA-16AF-41A1-A1AD-2A865CA86760}" destId="{A46683AA-1C04-40A0-8260-F664E2A5FB20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0664FEE-3A82-4901-A255-76F22E66B043}" type="doc">
      <dgm:prSet loTypeId="urn:microsoft.com/office/officeart/2005/8/layout/venn2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PE"/>
        </a:p>
      </dgm:t>
    </dgm:pt>
    <dgm:pt modelId="{CDFF816C-CA92-4C8C-94EC-DBB5199E411F}">
      <dgm:prSet phldrT="[Texto]" custT="1"/>
      <dgm:spPr/>
      <dgm:t>
        <a:bodyPr/>
        <a:lstStyle/>
        <a:p>
          <a:r>
            <a:rPr lang="es-PE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OEFA </a:t>
          </a:r>
        </a:p>
        <a:p>
          <a:r>
            <a:rPr lang="es-PE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(ENTE RECTOR)</a:t>
          </a:r>
        </a:p>
      </dgm:t>
    </dgm:pt>
    <dgm:pt modelId="{29327B8C-8C15-4D35-9559-69C6C701F1EE}" type="parTrans" cxnId="{8F8236AF-16D5-4F82-968C-CD6CF7D8CB58}">
      <dgm:prSet/>
      <dgm:spPr/>
      <dgm:t>
        <a:bodyPr/>
        <a:lstStyle/>
        <a:p>
          <a:endParaRPr lang="es-PE" sz="1400" b="1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EEF54B0-7914-4464-987B-21F7D6481AA6}" type="sibTrans" cxnId="{8F8236AF-16D5-4F82-968C-CD6CF7D8CB58}">
      <dgm:prSet/>
      <dgm:spPr/>
      <dgm:t>
        <a:bodyPr/>
        <a:lstStyle/>
        <a:p>
          <a:endParaRPr lang="es-PE" sz="1400" b="1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8A85848-914D-4D89-84F9-D99DFAD34F2D}">
      <dgm:prSet phldrT="[Texto]" custT="1"/>
      <dgm:spPr/>
      <dgm:t>
        <a:bodyPr/>
        <a:lstStyle/>
        <a:p>
          <a:r>
            <a:rPr lang="es-PE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EFA NACIONAL</a:t>
          </a:r>
        </a:p>
      </dgm:t>
    </dgm:pt>
    <dgm:pt modelId="{654FD2A6-2E00-4ACE-AC6E-010876542B84}" type="parTrans" cxnId="{536B5955-2440-48EA-9B84-D9E6AEFB6ED7}">
      <dgm:prSet/>
      <dgm:spPr/>
      <dgm:t>
        <a:bodyPr/>
        <a:lstStyle/>
        <a:p>
          <a:endParaRPr lang="es-PE" sz="1400" b="1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47CF7F-CA98-4746-84A8-9BBE2B4582A9}" type="sibTrans" cxnId="{536B5955-2440-48EA-9B84-D9E6AEFB6ED7}">
      <dgm:prSet/>
      <dgm:spPr/>
      <dgm:t>
        <a:bodyPr/>
        <a:lstStyle/>
        <a:p>
          <a:endParaRPr lang="es-PE" sz="1400" b="1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EF61246-AE8B-4D1A-8DA4-40DFDF6B1BFE}">
      <dgm:prSet phldrT="[Texto]" custT="1"/>
      <dgm:spPr/>
      <dgm:t>
        <a:bodyPr/>
        <a:lstStyle/>
        <a:p>
          <a:r>
            <a:rPr lang="es-PE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EFA REGIONAL</a:t>
          </a:r>
        </a:p>
      </dgm:t>
    </dgm:pt>
    <dgm:pt modelId="{33147842-0160-475A-A7A2-BDF5C1FB22A8}" type="parTrans" cxnId="{3EA1060F-B398-4356-804A-A4AA3199118F}">
      <dgm:prSet/>
      <dgm:spPr/>
      <dgm:t>
        <a:bodyPr/>
        <a:lstStyle/>
        <a:p>
          <a:endParaRPr lang="es-PE" sz="1400" b="1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CA29ED3-16ED-4D99-8FC0-D07784470808}" type="sibTrans" cxnId="{3EA1060F-B398-4356-804A-A4AA3199118F}">
      <dgm:prSet/>
      <dgm:spPr/>
      <dgm:t>
        <a:bodyPr/>
        <a:lstStyle/>
        <a:p>
          <a:endParaRPr lang="es-PE" sz="1400" b="1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8682E2-7506-4F59-ADB3-B61BD370AB74}">
      <dgm:prSet phldrT="[Texto]" custT="1"/>
      <dgm:spPr/>
      <dgm:t>
        <a:bodyPr/>
        <a:lstStyle/>
        <a:p>
          <a:r>
            <a:rPr lang="es-PE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EFA LOCAL</a:t>
          </a:r>
        </a:p>
      </dgm:t>
    </dgm:pt>
    <dgm:pt modelId="{41F03579-91AD-4512-BEBD-B222555BDED1}" type="parTrans" cxnId="{AE8A9867-E2A7-449A-B775-C1DDE00BA4DE}">
      <dgm:prSet/>
      <dgm:spPr/>
      <dgm:t>
        <a:bodyPr/>
        <a:lstStyle/>
        <a:p>
          <a:endParaRPr lang="es-PE" sz="1400" b="1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8A91580-5FC9-480D-956A-C1107AC6A063}" type="sibTrans" cxnId="{AE8A9867-E2A7-449A-B775-C1DDE00BA4DE}">
      <dgm:prSet/>
      <dgm:spPr/>
      <dgm:t>
        <a:bodyPr/>
        <a:lstStyle/>
        <a:p>
          <a:endParaRPr lang="es-PE" sz="1400" b="1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ACB3F0-736C-4645-BD7D-3C8B6591232B}" type="pres">
      <dgm:prSet presAssocID="{10664FEE-3A82-4901-A255-76F22E66B043}" presName="Name0" presStyleCnt="0">
        <dgm:presLayoutVars>
          <dgm:chMax val="7"/>
          <dgm:resizeHandles val="exact"/>
        </dgm:presLayoutVars>
      </dgm:prSet>
      <dgm:spPr/>
    </dgm:pt>
    <dgm:pt modelId="{2032B7AB-A082-4D48-B7C4-2315957BF458}" type="pres">
      <dgm:prSet presAssocID="{10664FEE-3A82-4901-A255-76F22E66B043}" presName="comp1" presStyleCnt="0"/>
      <dgm:spPr/>
    </dgm:pt>
    <dgm:pt modelId="{409EAFCA-CD10-42DD-92BB-17F0B799C099}" type="pres">
      <dgm:prSet presAssocID="{10664FEE-3A82-4901-A255-76F22E66B043}" presName="circle1" presStyleLbl="node1" presStyleIdx="0" presStyleCnt="4"/>
      <dgm:spPr/>
    </dgm:pt>
    <dgm:pt modelId="{A98C34B5-4AE2-457C-8446-5E04CEC5F3EF}" type="pres">
      <dgm:prSet presAssocID="{10664FEE-3A82-4901-A255-76F22E66B043}" presName="c1text" presStyleLbl="node1" presStyleIdx="0" presStyleCnt="4">
        <dgm:presLayoutVars>
          <dgm:bulletEnabled val="1"/>
        </dgm:presLayoutVars>
      </dgm:prSet>
      <dgm:spPr/>
    </dgm:pt>
    <dgm:pt modelId="{A3B28333-4449-4AC5-9AA6-F358AA11CA08}" type="pres">
      <dgm:prSet presAssocID="{10664FEE-3A82-4901-A255-76F22E66B043}" presName="comp2" presStyleCnt="0"/>
      <dgm:spPr/>
    </dgm:pt>
    <dgm:pt modelId="{F80F5FAB-E0BC-4C9D-B2BC-E88148344394}" type="pres">
      <dgm:prSet presAssocID="{10664FEE-3A82-4901-A255-76F22E66B043}" presName="circle2" presStyleLbl="node1" presStyleIdx="1" presStyleCnt="4"/>
      <dgm:spPr/>
    </dgm:pt>
    <dgm:pt modelId="{999FD3B9-5601-49E2-A5DF-4842AC91F6A4}" type="pres">
      <dgm:prSet presAssocID="{10664FEE-3A82-4901-A255-76F22E66B043}" presName="c2text" presStyleLbl="node1" presStyleIdx="1" presStyleCnt="4">
        <dgm:presLayoutVars>
          <dgm:bulletEnabled val="1"/>
        </dgm:presLayoutVars>
      </dgm:prSet>
      <dgm:spPr/>
    </dgm:pt>
    <dgm:pt modelId="{598A17DA-D3E5-4917-A87C-53BD19F4FA77}" type="pres">
      <dgm:prSet presAssocID="{10664FEE-3A82-4901-A255-76F22E66B043}" presName="comp3" presStyleCnt="0"/>
      <dgm:spPr/>
    </dgm:pt>
    <dgm:pt modelId="{BFB565F3-DFB8-4453-A054-A595D731F24A}" type="pres">
      <dgm:prSet presAssocID="{10664FEE-3A82-4901-A255-76F22E66B043}" presName="circle3" presStyleLbl="node1" presStyleIdx="2" presStyleCnt="4"/>
      <dgm:spPr/>
    </dgm:pt>
    <dgm:pt modelId="{171BFC1F-3E26-42FB-ACF2-2A40F0CD5581}" type="pres">
      <dgm:prSet presAssocID="{10664FEE-3A82-4901-A255-76F22E66B043}" presName="c3text" presStyleLbl="node1" presStyleIdx="2" presStyleCnt="4">
        <dgm:presLayoutVars>
          <dgm:bulletEnabled val="1"/>
        </dgm:presLayoutVars>
      </dgm:prSet>
      <dgm:spPr/>
    </dgm:pt>
    <dgm:pt modelId="{A2C5FD15-24AD-4569-99E3-C653D0722CFB}" type="pres">
      <dgm:prSet presAssocID="{10664FEE-3A82-4901-A255-76F22E66B043}" presName="comp4" presStyleCnt="0"/>
      <dgm:spPr/>
    </dgm:pt>
    <dgm:pt modelId="{EC04C062-597F-4792-89AB-204489D35081}" type="pres">
      <dgm:prSet presAssocID="{10664FEE-3A82-4901-A255-76F22E66B043}" presName="circle4" presStyleLbl="node1" presStyleIdx="3" presStyleCnt="4"/>
      <dgm:spPr/>
    </dgm:pt>
    <dgm:pt modelId="{A2AC6FCB-3649-4B7A-9355-EDF5AEC5DC36}" type="pres">
      <dgm:prSet presAssocID="{10664FEE-3A82-4901-A255-76F22E66B043}" presName="c4text" presStyleLbl="node1" presStyleIdx="3" presStyleCnt="4">
        <dgm:presLayoutVars>
          <dgm:bulletEnabled val="1"/>
        </dgm:presLayoutVars>
      </dgm:prSet>
      <dgm:spPr/>
    </dgm:pt>
  </dgm:ptLst>
  <dgm:cxnLst>
    <dgm:cxn modelId="{0460F601-ABE1-4BA3-BF2A-171FF3C26763}" type="presOf" srcId="{CDFF816C-CA92-4C8C-94EC-DBB5199E411F}" destId="{409EAFCA-CD10-42DD-92BB-17F0B799C099}" srcOrd="0" destOrd="0" presId="urn:microsoft.com/office/officeart/2005/8/layout/venn2"/>
    <dgm:cxn modelId="{9A84A105-085B-44A9-8488-4ACD25CF6D54}" type="presOf" srcId="{DA8682E2-7506-4F59-ADB3-B61BD370AB74}" destId="{A2AC6FCB-3649-4B7A-9355-EDF5AEC5DC36}" srcOrd="1" destOrd="0" presId="urn:microsoft.com/office/officeart/2005/8/layout/venn2"/>
    <dgm:cxn modelId="{3EA1060F-B398-4356-804A-A4AA3199118F}" srcId="{10664FEE-3A82-4901-A255-76F22E66B043}" destId="{AEF61246-AE8B-4D1A-8DA4-40DFDF6B1BFE}" srcOrd="2" destOrd="0" parTransId="{33147842-0160-475A-A7A2-BDF5C1FB22A8}" sibTransId="{7CA29ED3-16ED-4D99-8FC0-D07784470808}"/>
    <dgm:cxn modelId="{5DE33815-54E5-484D-839A-FEFF34E2B3A9}" type="presOf" srcId="{A8A85848-914D-4D89-84F9-D99DFAD34F2D}" destId="{999FD3B9-5601-49E2-A5DF-4842AC91F6A4}" srcOrd="1" destOrd="0" presId="urn:microsoft.com/office/officeart/2005/8/layout/venn2"/>
    <dgm:cxn modelId="{A6A8B52A-82B2-4087-B1D0-DF0896BA29C5}" type="presOf" srcId="{DA8682E2-7506-4F59-ADB3-B61BD370AB74}" destId="{EC04C062-597F-4792-89AB-204489D35081}" srcOrd="0" destOrd="0" presId="urn:microsoft.com/office/officeart/2005/8/layout/venn2"/>
    <dgm:cxn modelId="{AE8A9867-E2A7-449A-B775-C1DDE00BA4DE}" srcId="{10664FEE-3A82-4901-A255-76F22E66B043}" destId="{DA8682E2-7506-4F59-ADB3-B61BD370AB74}" srcOrd="3" destOrd="0" parTransId="{41F03579-91AD-4512-BEBD-B222555BDED1}" sibTransId="{58A91580-5FC9-480D-956A-C1107AC6A063}"/>
    <dgm:cxn modelId="{0F9E4572-C250-44C9-916F-0093D40925E2}" type="presOf" srcId="{CDFF816C-CA92-4C8C-94EC-DBB5199E411F}" destId="{A98C34B5-4AE2-457C-8446-5E04CEC5F3EF}" srcOrd="1" destOrd="0" presId="urn:microsoft.com/office/officeart/2005/8/layout/venn2"/>
    <dgm:cxn modelId="{536B5955-2440-48EA-9B84-D9E6AEFB6ED7}" srcId="{10664FEE-3A82-4901-A255-76F22E66B043}" destId="{A8A85848-914D-4D89-84F9-D99DFAD34F2D}" srcOrd="1" destOrd="0" parTransId="{654FD2A6-2E00-4ACE-AC6E-010876542B84}" sibTransId="{E947CF7F-CA98-4746-84A8-9BBE2B4582A9}"/>
    <dgm:cxn modelId="{DD3DE158-10CF-4D6D-B7EE-A4128CE4496E}" type="presOf" srcId="{AEF61246-AE8B-4D1A-8DA4-40DFDF6B1BFE}" destId="{171BFC1F-3E26-42FB-ACF2-2A40F0CD5581}" srcOrd="1" destOrd="0" presId="urn:microsoft.com/office/officeart/2005/8/layout/venn2"/>
    <dgm:cxn modelId="{39F9675A-7EB1-4F14-9000-6CD082CCBAEF}" type="presOf" srcId="{AEF61246-AE8B-4D1A-8DA4-40DFDF6B1BFE}" destId="{BFB565F3-DFB8-4453-A054-A595D731F24A}" srcOrd="0" destOrd="0" presId="urn:microsoft.com/office/officeart/2005/8/layout/venn2"/>
    <dgm:cxn modelId="{8F8236AF-16D5-4F82-968C-CD6CF7D8CB58}" srcId="{10664FEE-3A82-4901-A255-76F22E66B043}" destId="{CDFF816C-CA92-4C8C-94EC-DBB5199E411F}" srcOrd="0" destOrd="0" parTransId="{29327B8C-8C15-4D35-9559-69C6C701F1EE}" sibTransId="{EEEF54B0-7914-4464-987B-21F7D6481AA6}"/>
    <dgm:cxn modelId="{F8EB53B9-49E0-48C9-9A45-892C9C813469}" type="presOf" srcId="{10664FEE-3A82-4901-A255-76F22E66B043}" destId="{DEACB3F0-736C-4645-BD7D-3C8B6591232B}" srcOrd="0" destOrd="0" presId="urn:microsoft.com/office/officeart/2005/8/layout/venn2"/>
    <dgm:cxn modelId="{2323D5EE-92EB-4DFD-8B2B-A5F7A0B89B66}" type="presOf" srcId="{A8A85848-914D-4D89-84F9-D99DFAD34F2D}" destId="{F80F5FAB-E0BC-4C9D-B2BC-E88148344394}" srcOrd="0" destOrd="0" presId="urn:microsoft.com/office/officeart/2005/8/layout/venn2"/>
    <dgm:cxn modelId="{5CC3500C-2EAF-4E17-A7DE-4F16415E8E65}" type="presParOf" srcId="{DEACB3F0-736C-4645-BD7D-3C8B6591232B}" destId="{2032B7AB-A082-4D48-B7C4-2315957BF458}" srcOrd="0" destOrd="0" presId="urn:microsoft.com/office/officeart/2005/8/layout/venn2"/>
    <dgm:cxn modelId="{8C51A05B-C5A3-4B4E-BD44-7080A3B5E7BE}" type="presParOf" srcId="{2032B7AB-A082-4D48-B7C4-2315957BF458}" destId="{409EAFCA-CD10-42DD-92BB-17F0B799C099}" srcOrd="0" destOrd="0" presId="urn:microsoft.com/office/officeart/2005/8/layout/venn2"/>
    <dgm:cxn modelId="{9DD25E43-0ABE-47C0-92C9-045B5B75397C}" type="presParOf" srcId="{2032B7AB-A082-4D48-B7C4-2315957BF458}" destId="{A98C34B5-4AE2-457C-8446-5E04CEC5F3EF}" srcOrd="1" destOrd="0" presId="urn:microsoft.com/office/officeart/2005/8/layout/venn2"/>
    <dgm:cxn modelId="{57D8BD07-B90A-47B8-B32D-D2E5F03D9B02}" type="presParOf" srcId="{DEACB3F0-736C-4645-BD7D-3C8B6591232B}" destId="{A3B28333-4449-4AC5-9AA6-F358AA11CA08}" srcOrd="1" destOrd="0" presId="urn:microsoft.com/office/officeart/2005/8/layout/venn2"/>
    <dgm:cxn modelId="{180ACC44-8F16-4230-97A1-5430DF533EF2}" type="presParOf" srcId="{A3B28333-4449-4AC5-9AA6-F358AA11CA08}" destId="{F80F5FAB-E0BC-4C9D-B2BC-E88148344394}" srcOrd="0" destOrd="0" presId="urn:microsoft.com/office/officeart/2005/8/layout/venn2"/>
    <dgm:cxn modelId="{CFB2D1F3-61D9-4A23-B1D2-CB9CC5B09A02}" type="presParOf" srcId="{A3B28333-4449-4AC5-9AA6-F358AA11CA08}" destId="{999FD3B9-5601-49E2-A5DF-4842AC91F6A4}" srcOrd="1" destOrd="0" presId="urn:microsoft.com/office/officeart/2005/8/layout/venn2"/>
    <dgm:cxn modelId="{749D83C7-FEE3-477A-8C59-8002270F3D2B}" type="presParOf" srcId="{DEACB3F0-736C-4645-BD7D-3C8B6591232B}" destId="{598A17DA-D3E5-4917-A87C-53BD19F4FA77}" srcOrd="2" destOrd="0" presId="urn:microsoft.com/office/officeart/2005/8/layout/venn2"/>
    <dgm:cxn modelId="{35A1C54D-B06F-40F9-A53B-6088F994DB1D}" type="presParOf" srcId="{598A17DA-D3E5-4917-A87C-53BD19F4FA77}" destId="{BFB565F3-DFB8-4453-A054-A595D731F24A}" srcOrd="0" destOrd="0" presId="urn:microsoft.com/office/officeart/2005/8/layout/venn2"/>
    <dgm:cxn modelId="{68938EA5-F822-4A0C-82B9-B45E95FC7B11}" type="presParOf" srcId="{598A17DA-D3E5-4917-A87C-53BD19F4FA77}" destId="{171BFC1F-3E26-42FB-ACF2-2A40F0CD5581}" srcOrd="1" destOrd="0" presId="urn:microsoft.com/office/officeart/2005/8/layout/venn2"/>
    <dgm:cxn modelId="{5E87E9F2-620D-4301-AC76-9FE7D38086A3}" type="presParOf" srcId="{DEACB3F0-736C-4645-BD7D-3C8B6591232B}" destId="{A2C5FD15-24AD-4569-99E3-C653D0722CFB}" srcOrd="3" destOrd="0" presId="urn:microsoft.com/office/officeart/2005/8/layout/venn2"/>
    <dgm:cxn modelId="{988CBB98-20A3-4B4F-B7E7-49E5BA70D6C2}" type="presParOf" srcId="{A2C5FD15-24AD-4569-99E3-C653D0722CFB}" destId="{EC04C062-597F-4792-89AB-204489D35081}" srcOrd="0" destOrd="0" presId="urn:microsoft.com/office/officeart/2005/8/layout/venn2"/>
    <dgm:cxn modelId="{E055319D-9D69-4013-8EC9-3CDCC430648E}" type="presParOf" srcId="{A2C5FD15-24AD-4569-99E3-C653D0722CFB}" destId="{A2AC6FCB-3649-4B7A-9355-EDF5AEC5DC36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3C2E9D5-B836-4C48-85EC-3DFDD903E9A7}" type="doc">
      <dgm:prSet loTypeId="urn:microsoft.com/office/officeart/2005/8/layout/pyramid1" loCatId="pyramid" qsTypeId="urn:microsoft.com/office/officeart/2005/8/quickstyle/simple1" qsCatId="simple" csTypeId="urn:microsoft.com/office/officeart/2005/8/colors/colorful5" csCatId="colorful" phldr="1"/>
      <dgm:spPr/>
    </dgm:pt>
    <dgm:pt modelId="{1211F9DF-E400-4F16-90FF-9DB914505EC4}">
      <dgm:prSet phldrT="[Texto]" custT="1"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sz="1800" b="1" dirty="0">
              <a:solidFill>
                <a:srgbClr val="FF0000"/>
              </a:solidFill>
            </a:rPr>
            <a:t>Sanción</a:t>
          </a:r>
        </a:p>
        <a:p>
          <a:r>
            <a:rPr lang="es-PE" sz="1800" b="1" dirty="0"/>
            <a:t>Última ratio</a:t>
          </a:r>
        </a:p>
      </dgm:t>
    </dgm:pt>
    <dgm:pt modelId="{C66C08DA-E19D-481C-B0B4-789B0AFBC2BA}" type="parTrans" cxnId="{7BCCBC47-05E4-4703-B107-7B257D784D37}">
      <dgm:prSet/>
      <dgm:spPr/>
      <dgm:t>
        <a:bodyPr/>
        <a:lstStyle/>
        <a:p>
          <a:endParaRPr lang="es-PE"/>
        </a:p>
      </dgm:t>
    </dgm:pt>
    <dgm:pt modelId="{31D81D4C-45B6-4EC6-B7A6-D414D0FC53B7}" type="sibTrans" cxnId="{7BCCBC47-05E4-4703-B107-7B257D784D37}">
      <dgm:prSet/>
      <dgm:spPr/>
      <dgm:t>
        <a:bodyPr/>
        <a:lstStyle/>
        <a:p>
          <a:endParaRPr lang="es-PE"/>
        </a:p>
      </dgm:t>
    </dgm:pt>
    <dgm:pt modelId="{9054BF75-9011-4180-845E-F098438D1691}">
      <dgm:prSet phldrT="[Texto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s-PE" sz="1800" b="1" dirty="0">
              <a:solidFill>
                <a:srgbClr val="7030A0"/>
              </a:solidFill>
            </a:rPr>
            <a:t>Medidas correctivas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s-PE" sz="1800" b="1" dirty="0"/>
            <a:t>Compensación Restauración Adecuación</a:t>
          </a:r>
        </a:p>
      </dgm:t>
    </dgm:pt>
    <dgm:pt modelId="{67025392-3959-48E6-A0F6-FBD5EE662A07}" type="parTrans" cxnId="{AF9B13A5-987C-472C-9FD8-2615D84CCBBF}">
      <dgm:prSet/>
      <dgm:spPr/>
      <dgm:t>
        <a:bodyPr/>
        <a:lstStyle/>
        <a:p>
          <a:endParaRPr lang="es-PE"/>
        </a:p>
      </dgm:t>
    </dgm:pt>
    <dgm:pt modelId="{74A2294C-59A9-4D2C-8F08-6D2D5CD8F8F5}" type="sibTrans" cxnId="{AF9B13A5-987C-472C-9FD8-2615D84CCBBF}">
      <dgm:prSet/>
      <dgm:spPr/>
      <dgm:t>
        <a:bodyPr/>
        <a:lstStyle/>
        <a:p>
          <a:endParaRPr lang="es-PE"/>
        </a:p>
      </dgm:t>
    </dgm:pt>
    <dgm:pt modelId="{2883D3D4-1A18-449E-82A7-0FFB5D1A6575}">
      <dgm:prSet phldrT="[Texto]" custT="1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sz="1800" b="1" dirty="0">
              <a:solidFill>
                <a:srgbClr val="0070C0"/>
              </a:solidFill>
            </a:rPr>
            <a:t>Subsanación</a:t>
          </a:r>
        </a:p>
        <a:p>
          <a:r>
            <a:rPr lang="es-PE" sz="1800" b="1" dirty="0"/>
            <a:t>Luego de la detección de los hallazgos tras una supervisión.</a:t>
          </a:r>
        </a:p>
      </dgm:t>
    </dgm:pt>
    <dgm:pt modelId="{4DD4F565-D052-48BF-A559-3F85A5BAEE4B}" type="parTrans" cxnId="{B3B5B7C1-053E-4FDF-AF1A-774DC9242AF7}">
      <dgm:prSet/>
      <dgm:spPr/>
      <dgm:t>
        <a:bodyPr/>
        <a:lstStyle/>
        <a:p>
          <a:endParaRPr lang="es-PE"/>
        </a:p>
      </dgm:t>
    </dgm:pt>
    <dgm:pt modelId="{47030FAF-7824-4351-9CDC-4A4AD93FF12F}" type="sibTrans" cxnId="{B3B5B7C1-053E-4FDF-AF1A-774DC9242AF7}">
      <dgm:prSet/>
      <dgm:spPr/>
      <dgm:t>
        <a:bodyPr/>
        <a:lstStyle/>
        <a:p>
          <a:endParaRPr lang="es-PE"/>
        </a:p>
      </dgm:t>
    </dgm:pt>
    <dgm:pt modelId="{32D7CCF5-9354-44E4-9C1A-81A407A59487}">
      <dgm:prSet phldrT="[Texto]" custT="1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sz="1800" b="1" dirty="0">
              <a:solidFill>
                <a:schemeClr val="accent6"/>
              </a:solidFill>
            </a:rPr>
            <a:t>Cumplimiento voluntario. </a:t>
          </a:r>
        </a:p>
        <a:p>
          <a:r>
            <a:rPr lang="es-PE" sz="1800" b="1" dirty="0"/>
            <a:t>Se reconoce a través de la inscripción en el Registro de Buenas Prácticas Ambientales.</a:t>
          </a:r>
        </a:p>
      </dgm:t>
    </dgm:pt>
    <dgm:pt modelId="{346EDD48-E9AF-472D-A62B-F81B48E2DE2F}" type="parTrans" cxnId="{FDD1E439-E09F-4099-8AC6-BEBDC6406415}">
      <dgm:prSet/>
      <dgm:spPr/>
      <dgm:t>
        <a:bodyPr/>
        <a:lstStyle/>
        <a:p>
          <a:endParaRPr lang="es-PE"/>
        </a:p>
      </dgm:t>
    </dgm:pt>
    <dgm:pt modelId="{A138427B-02C6-41DD-8F36-1355346688A6}" type="sibTrans" cxnId="{FDD1E439-E09F-4099-8AC6-BEBDC6406415}">
      <dgm:prSet/>
      <dgm:spPr/>
      <dgm:t>
        <a:bodyPr/>
        <a:lstStyle/>
        <a:p>
          <a:endParaRPr lang="es-PE"/>
        </a:p>
      </dgm:t>
    </dgm:pt>
    <dgm:pt modelId="{44BFB61B-9119-437B-B5E6-7B09EABF4E79}">
      <dgm:prSet phldrT="[Texto]" custT="1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sz="1800" b="1" dirty="0">
              <a:solidFill>
                <a:schemeClr val="accent4"/>
              </a:solidFill>
            </a:rPr>
            <a:t>Sobrecumplimiento</a:t>
          </a:r>
        </a:p>
        <a:p>
          <a:r>
            <a:rPr lang="es-PE" sz="1800" b="1" dirty="0"/>
            <a:t>Se reconoce a través de incentivos honoríficos y económicos.</a:t>
          </a:r>
        </a:p>
      </dgm:t>
    </dgm:pt>
    <dgm:pt modelId="{A5E5968E-695E-4CAC-A79E-40A9167CABD6}" type="parTrans" cxnId="{1C4D153F-D6A0-48AA-BC9C-1F2C26A5DADF}">
      <dgm:prSet/>
      <dgm:spPr/>
      <dgm:t>
        <a:bodyPr/>
        <a:lstStyle/>
        <a:p>
          <a:endParaRPr lang="es-PE"/>
        </a:p>
      </dgm:t>
    </dgm:pt>
    <dgm:pt modelId="{D738D478-3DBD-4A01-BEFA-9AB661B64D56}" type="sibTrans" cxnId="{1C4D153F-D6A0-48AA-BC9C-1F2C26A5DADF}">
      <dgm:prSet/>
      <dgm:spPr/>
      <dgm:t>
        <a:bodyPr/>
        <a:lstStyle/>
        <a:p>
          <a:endParaRPr lang="es-PE"/>
        </a:p>
      </dgm:t>
    </dgm:pt>
    <dgm:pt modelId="{A41453F2-41C1-48B7-86AC-11B40D9D113D}" type="pres">
      <dgm:prSet presAssocID="{C3C2E9D5-B836-4C48-85EC-3DFDD903E9A7}" presName="Name0" presStyleCnt="0">
        <dgm:presLayoutVars>
          <dgm:dir/>
          <dgm:animLvl val="lvl"/>
          <dgm:resizeHandles val="exact"/>
        </dgm:presLayoutVars>
      </dgm:prSet>
      <dgm:spPr/>
    </dgm:pt>
    <dgm:pt modelId="{950452CD-9CB2-4B9F-97AD-ADF5EDAAC867}" type="pres">
      <dgm:prSet presAssocID="{1211F9DF-E400-4F16-90FF-9DB914505EC4}" presName="Name8" presStyleCnt="0"/>
      <dgm:spPr/>
    </dgm:pt>
    <dgm:pt modelId="{6E89DC8A-F203-4BBF-8573-86DA520A46EB}" type="pres">
      <dgm:prSet presAssocID="{1211F9DF-E400-4F16-90FF-9DB914505EC4}" presName="level" presStyleLbl="node1" presStyleIdx="0" presStyleCnt="5" custLinFactNeighborX="-837" custLinFactNeighborY="-9774">
        <dgm:presLayoutVars>
          <dgm:chMax val="1"/>
          <dgm:bulletEnabled val="1"/>
        </dgm:presLayoutVars>
      </dgm:prSet>
      <dgm:spPr/>
    </dgm:pt>
    <dgm:pt modelId="{A7F606E3-C20C-441C-8069-5C8274DE4E9C}" type="pres">
      <dgm:prSet presAssocID="{1211F9DF-E400-4F16-90FF-9DB914505EC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22C5149-C899-407B-A68F-1F8364B1871D}" type="pres">
      <dgm:prSet presAssocID="{9054BF75-9011-4180-845E-F098438D1691}" presName="Name8" presStyleCnt="0"/>
      <dgm:spPr/>
    </dgm:pt>
    <dgm:pt modelId="{77EB2106-FF87-4967-B10B-0D179BC7F4B1}" type="pres">
      <dgm:prSet presAssocID="{9054BF75-9011-4180-845E-F098438D1691}" presName="level" presStyleLbl="node1" presStyleIdx="1" presStyleCnt="5">
        <dgm:presLayoutVars>
          <dgm:chMax val="1"/>
          <dgm:bulletEnabled val="1"/>
        </dgm:presLayoutVars>
      </dgm:prSet>
      <dgm:spPr/>
    </dgm:pt>
    <dgm:pt modelId="{704E1259-F170-4060-A5B9-98F2A35F718B}" type="pres">
      <dgm:prSet presAssocID="{9054BF75-9011-4180-845E-F098438D1691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1BAEBB5C-55EA-477A-8AE5-89550A9C0FD4}" type="pres">
      <dgm:prSet presAssocID="{2883D3D4-1A18-449E-82A7-0FFB5D1A6575}" presName="Name8" presStyleCnt="0"/>
      <dgm:spPr/>
    </dgm:pt>
    <dgm:pt modelId="{3D361372-770D-4EBB-9BC1-223DB2AD0759}" type="pres">
      <dgm:prSet presAssocID="{2883D3D4-1A18-449E-82A7-0FFB5D1A6575}" presName="level" presStyleLbl="node1" presStyleIdx="2" presStyleCnt="5">
        <dgm:presLayoutVars>
          <dgm:chMax val="1"/>
          <dgm:bulletEnabled val="1"/>
        </dgm:presLayoutVars>
      </dgm:prSet>
      <dgm:spPr/>
    </dgm:pt>
    <dgm:pt modelId="{F4F375CF-68B2-4CBE-9434-0C90D435C29D}" type="pres">
      <dgm:prSet presAssocID="{2883D3D4-1A18-449E-82A7-0FFB5D1A657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79D229B-D16D-444D-8451-7910FCC76C0D}" type="pres">
      <dgm:prSet presAssocID="{44BFB61B-9119-437B-B5E6-7B09EABF4E79}" presName="Name8" presStyleCnt="0"/>
      <dgm:spPr/>
    </dgm:pt>
    <dgm:pt modelId="{0300739D-2130-40D7-8E8F-D7D9C2D3D80F}" type="pres">
      <dgm:prSet presAssocID="{44BFB61B-9119-437B-B5E6-7B09EABF4E79}" presName="level" presStyleLbl="node1" presStyleIdx="3" presStyleCnt="5">
        <dgm:presLayoutVars>
          <dgm:chMax val="1"/>
          <dgm:bulletEnabled val="1"/>
        </dgm:presLayoutVars>
      </dgm:prSet>
      <dgm:spPr/>
    </dgm:pt>
    <dgm:pt modelId="{CC8AA40B-A36E-494B-8045-3C9F49806147}" type="pres">
      <dgm:prSet presAssocID="{44BFB61B-9119-437B-B5E6-7B09EABF4E7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5D488A9-ACB8-44BB-AB9D-D8A5480218B2}" type="pres">
      <dgm:prSet presAssocID="{32D7CCF5-9354-44E4-9C1A-81A407A59487}" presName="Name8" presStyleCnt="0"/>
      <dgm:spPr/>
    </dgm:pt>
    <dgm:pt modelId="{D9DB9F0F-30B9-4385-8BED-329799641337}" type="pres">
      <dgm:prSet presAssocID="{32D7CCF5-9354-44E4-9C1A-81A407A59487}" presName="level" presStyleLbl="node1" presStyleIdx="4" presStyleCnt="5">
        <dgm:presLayoutVars>
          <dgm:chMax val="1"/>
          <dgm:bulletEnabled val="1"/>
        </dgm:presLayoutVars>
      </dgm:prSet>
      <dgm:spPr/>
    </dgm:pt>
    <dgm:pt modelId="{4FAA2986-77AA-4113-A552-588538370E66}" type="pres">
      <dgm:prSet presAssocID="{32D7CCF5-9354-44E4-9C1A-81A407A59487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0432F509-6D0B-478F-8D37-7CFDAE54E8BD}" type="presOf" srcId="{44BFB61B-9119-437B-B5E6-7B09EABF4E79}" destId="{0300739D-2130-40D7-8E8F-D7D9C2D3D80F}" srcOrd="0" destOrd="0" presId="urn:microsoft.com/office/officeart/2005/8/layout/pyramid1"/>
    <dgm:cxn modelId="{B6CB4C0A-D136-48BA-A908-108B92349F63}" type="presOf" srcId="{9054BF75-9011-4180-845E-F098438D1691}" destId="{77EB2106-FF87-4967-B10B-0D179BC7F4B1}" srcOrd="0" destOrd="0" presId="urn:microsoft.com/office/officeart/2005/8/layout/pyramid1"/>
    <dgm:cxn modelId="{8BCE7F11-A2AD-4C35-89BC-36F7204254CB}" type="presOf" srcId="{1211F9DF-E400-4F16-90FF-9DB914505EC4}" destId="{6E89DC8A-F203-4BBF-8573-86DA520A46EB}" srcOrd="0" destOrd="0" presId="urn:microsoft.com/office/officeart/2005/8/layout/pyramid1"/>
    <dgm:cxn modelId="{21A6CB37-E9B2-4DD1-ABAF-CC3719BB3BDD}" type="presOf" srcId="{1211F9DF-E400-4F16-90FF-9DB914505EC4}" destId="{A7F606E3-C20C-441C-8069-5C8274DE4E9C}" srcOrd="1" destOrd="0" presId="urn:microsoft.com/office/officeart/2005/8/layout/pyramid1"/>
    <dgm:cxn modelId="{FDD1E439-E09F-4099-8AC6-BEBDC6406415}" srcId="{C3C2E9D5-B836-4C48-85EC-3DFDD903E9A7}" destId="{32D7CCF5-9354-44E4-9C1A-81A407A59487}" srcOrd="4" destOrd="0" parTransId="{346EDD48-E9AF-472D-A62B-F81B48E2DE2F}" sibTransId="{A138427B-02C6-41DD-8F36-1355346688A6}"/>
    <dgm:cxn modelId="{1C4D153F-D6A0-48AA-BC9C-1F2C26A5DADF}" srcId="{C3C2E9D5-B836-4C48-85EC-3DFDD903E9A7}" destId="{44BFB61B-9119-437B-B5E6-7B09EABF4E79}" srcOrd="3" destOrd="0" parTransId="{A5E5968E-695E-4CAC-A79E-40A9167CABD6}" sibTransId="{D738D478-3DBD-4A01-BEFA-9AB661B64D56}"/>
    <dgm:cxn modelId="{FC941E61-D79B-4248-863B-BBC834BF22C6}" type="presOf" srcId="{32D7CCF5-9354-44E4-9C1A-81A407A59487}" destId="{D9DB9F0F-30B9-4385-8BED-329799641337}" srcOrd="0" destOrd="0" presId="urn:microsoft.com/office/officeart/2005/8/layout/pyramid1"/>
    <dgm:cxn modelId="{92716B44-5595-495B-966B-D0C07FFBDA4E}" type="presOf" srcId="{C3C2E9D5-B836-4C48-85EC-3DFDD903E9A7}" destId="{A41453F2-41C1-48B7-86AC-11B40D9D113D}" srcOrd="0" destOrd="0" presId="urn:microsoft.com/office/officeart/2005/8/layout/pyramid1"/>
    <dgm:cxn modelId="{7BCCBC47-05E4-4703-B107-7B257D784D37}" srcId="{C3C2E9D5-B836-4C48-85EC-3DFDD903E9A7}" destId="{1211F9DF-E400-4F16-90FF-9DB914505EC4}" srcOrd="0" destOrd="0" parTransId="{C66C08DA-E19D-481C-B0B4-789B0AFBC2BA}" sibTransId="{31D81D4C-45B6-4EC6-B7A6-D414D0FC53B7}"/>
    <dgm:cxn modelId="{572A0C7F-B6CF-4D50-9774-B2EFBE450C24}" type="presOf" srcId="{2883D3D4-1A18-449E-82A7-0FFB5D1A6575}" destId="{3D361372-770D-4EBB-9BC1-223DB2AD0759}" srcOrd="0" destOrd="0" presId="urn:microsoft.com/office/officeart/2005/8/layout/pyramid1"/>
    <dgm:cxn modelId="{AF9B13A5-987C-472C-9FD8-2615D84CCBBF}" srcId="{C3C2E9D5-B836-4C48-85EC-3DFDD903E9A7}" destId="{9054BF75-9011-4180-845E-F098438D1691}" srcOrd="1" destOrd="0" parTransId="{67025392-3959-48E6-A0F6-FBD5EE662A07}" sibTransId="{74A2294C-59A9-4D2C-8F08-6D2D5CD8F8F5}"/>
    <dgm:cxn modelId="{DB47E5B0-F74C-48A3-A74B-5A2873832D00}" type="presOf" srcId="{44BFB61B-9119-437B-B5E6-7B09EABF4E79}" destId="{CC8AA40B-A36E-494B-8045-3C9F49806147}" srcOrd="1" destOrd="0" presId="urn:microsoft.com/office/officeart/2005/8/layout/pyramid1"/>
    <dgm:cxn modelId="{B3B5B7C1-053E-4FDF-AF1A-774DC9242AF7}" srcId="{C3C2E9D5-B836-4C48-85EC-3DFDD903E9A7}" destId="{2883D3D4-1A18-449E-82A7-0FFB5D1A6575}" srcOrd="2" destOrd="0" parTransId="{4DD4F565-D052-48BF-A559-3F85A5BAEE4B}" sibTransId="{47030FAF-7824-4351-9CDC-4A4AD93FF12F}"/>
    <dgm:cxn modelId="{0BC27DC4-1475-460D-BDDD-D5F9E0437427}" type="presOf" srcId="{32D7CCF5-9354-44E4-9C1A-81A407A59487}" destId="{4FAA2986-77AA-4113-A552-588538370E66}" srcOrd="1" destOrd="0" presId="urn:microsoft.com/office/officeart/2005/8/layout/pyramid1"/>
    <dgm:cxn modelId="{306D7EC6-6614-4AD3-AE28-F0A4F1135A8B}" type="presOf" srcId="{9054BF75-9011-4180-845E-F098438D1691}" destId="{704E1259-F170-4060-A5B9-98F2A35F718B}" srcOrd="1" destOrd="0" presId="urn:microsoft.com/office/officeart/2005/8/layout/pyramid1"/>
    <dgm:cxn modelId="{B28D50DB-2709-4B82-BCD9-912A313379DE}" type="presOf" srcId="{2883D3D4-1A18-449E-82A7-0FFB5D1A6575}" destId="{F4F375CF-68B2-4CBE-9434-0C90D435C29D}" srcOrd="1" destOrd="0" presId="urn:microsoft.com/office/officeart/2005/8/layout/pyramid1"/>
    <dgm:cxn modelId="{778EAB5D-9D47-4D3E-8FEC-E06687DAFA31}" type="presParOf" srcId="{A41453F2-41C1-48B7-86AC-11B40D9D113D}" destId="{950452CD-9CB2-4B9F-97AD-ADF5EDAAC867}" srcOrd="0" destOrd="0" presId="urn:microsoft.com/office/officeart/2005/8/layout/pyramid1"/>
    <dgm:cxn modelId="{279EC0AE-0191-42CB-9EF6-91419B939178}" type="presParOf" srcId="{950452CD-9CB2-4B9F-97AD-ADF5EDAAC867}" destId="{6E89DC8A-F203-4BBF-8573-86DA520A46EB}" srcOrd="0" destOrd="0" presId="urn:microsoft.com/office/officeart/2005/8/layout/pyramid1"/>
    <dgm:cxn modelId="{2819D1E7-D678-4B1E-97CC-A6FF23DA4B15}" type="presParOf" srcId="{950452CD-9CB2-4B9F-97AD-ADF5EDAAC867}" destId="{A7F606E3-C20C-441C-8069-5C8274DE4E9C}" srcOrd="1" destOrd="0" presId="urn:microsoft.com/office/officeart/2005/8/layout/pyramid1"/>
    <dgm:cxn modelId="{A6BF160F-F46F-4161-9C25-CF636CA87999}" type="presParOf" srcId="{A41453F2-41C1-48B7-86AC-11B40D9D113D}" destId="{422C5149-C899-407B-A68F-1F8364B1871D}" srcOrd="1" destOrd="0" presId="urn:microsoft.com/office/officeart/2005/8/layout/pyramid1"/>
    <dgm:cxn modelId="{43A1D4AC-580A-4397-BB85-25BC34BB05DC}" type="presParOf" srcId="{422C5149-C899-407B-A68F-1F8364B1871D}" destId="{77EB2106-FF87-4967-B10B-0D179BC7F4B1}" srcOrd="0" destOrd="0" presId="urn:microsoft.com/office/officeart/2005/8/layout/pyramid1"/>
    <dgm:cxn modelId="{B294171C-AEAA-46E2-8EFF-29A4E7DD573D}" type="presParOf" srcId="{422C5149-C899-407B-A68F-1F8364B1871D}" destId="{704E1259-F170-4060-A5B9-98F2A35F718B}" srcOrd="1" destOrd="0" presId="urn:microsoft.com/office/officeart/2005/8/layout/pyramid1"/>
    <dgm:cxn modelId="{B201A176-1C10-47F7-B2AB-2A8CA9AAABA5}" type="presParOf" srcId="{A41453F2-41C1-48B7-86AC-11B40D9D113D}" destId="{1BAEBB5C-55EA-477A-8AE5-89550A9C0FD4}" srcOrd="2" destOrd="0" presId="urn:microsoft.com/office/officeart/2005/8/layout/pyramid1"/>
    <dgm:cxn modelId="{26260B4A-97A6-4DED-B059-485CA5911FBD}" type="presParOf" srcId="{1BAEBB5C-55EA-477A-8AE5-89550A9C0FD4}" destId="{3D361372-770D-4EBB-9BC1-223DB2AD0759}" srcOrd="0" destOrd="0" presId="urn:microsoft.com/office/officeart/2005/8/layout/pyramid1"/>
    <dgm:cxn modelId="{80BF62C9-EF5B-45E1-99EB-FDF18F11AB2B}" type="presParOf" srcId="{1BAEBB5C-55EA-477A-8AE5-89550A9C0FD4}" destId="{F4F375CF-68B2-4CBE-9434-0C90D435C29D}" srcOrd="1" destOrd="0" presId="urn:microsoft.com/office/officeart/2005/8/layout/pyramid1"/>
    <dgm:cxn modelId="{79517D02-0B35-4765-ADEC-126B1691C18D}" type="presParOf" srcId="{A41453F2-41C1-48B7-86AC-11B40D9D113D}" destId="{579D229B-D16D-444D-8451-7910FCC76C0D}" srcOrd="3" destOrd="0" presId="urn:microsoft.com/office/officeart/2005/8/layout/pyramid1"/>
    <dgm:cxn modelId="{0662F3E8-5098-4D55-A35A-33B73DEAA82C}" type="presParOf" srcId="{579D229B-D16D-444D-8451-7910FCC76C0D}" destId="{0300739D-2130-40D7-8E8F-D7D9C2D3D80F}" srcOrd="0" destOrd="0" presId="urn:microsoft.com/office/officeart/2005/8/layout/pyramid1"/>
    <dgm:cxn modelId="{59B4DD9D-3D9F-4CD0-9772-174655C82572}" type="presParOf" srcId="{579D229B-D16D-444D-8451-7910FCC76C0D}" destId="{CC8AA40B-A36E-494B-8045-3C9F49806147}" srcOrd="1" destOrd="0" presId="urn:microsoft.com/office/officeart/2005/8/layout/pyramid1"/>
    <dgm:cxn modelId="{49ECF3F4-74B0-45CD-8FB1-3AB18E949044}" type="presParOf" srcId="{A41453F2-41C1-48B7-86AC-11B40D9D113D}" destId="{55D488A9-ACB8-44BB-AB9D-D8A5480218B2}" srcOrd="4" destOrd="0" presId="urn:microsoft.com/office/officeart/2005/8/layout/pyramid1"/>
    <dgm:cxn modelId="{5C54DC33-246F-450F-AE5E-4925BB7DE5B2}" type="presParOf" srcId="{55D488A9-ACB8-44BB-AB9D-D8A5480218B2}" destId="{D9DB9F0F-30B9-4385-8BED-329799641337}" srcOrd="0" destOrd="0" presId="urn:microsoft.com/office/officeart/2005/8/layout/pyramid1"/>
    <dgm:cxn modelId="{CBF5BCBD-B04D-450B-8257-EDD1245FC5C7}" type="presParOf" srcId="{55D488A9-ACB8-44BB-AB9D-D8A5480218B2}" destId="{4FAA2986-77AA-4113-A552-588538370E66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D7795A-CD37-4AC9-B994-72E27795FE19}">
      <dsp:nvSpPr>
        <dsp:cNvPr id="0" name=""/>
        <dsp:cNvSpPr/>
      </dsp:nvSpPr>
      <dsp:spPr>
        <a:xfrm>
          <a:off x="797593" y="2728346"/>
          <a:ext cx="520210" cy="14868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60105" y="0"/>
              </a:lnTo>
              <a:lnTo>
                <a:pt x="260105" y="1486880"/>
              </a:lnTo>
              <a:lnTo>
                <a:pt x="520210" y="148688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18317" y="3432405"/>
        <a:ext cx="78762" cy="78762"/>
      </dsp:txXfrm>
    </dsp:sp>
    <dsp:sp modelId="{C166AAD5-6E76-496D-9B4F-29EB482760F2}">
      <dsp:nvSpPr>
        <dsp:cNvPr id="0" name=""/>
        <dsp:cNvSpPr/>
      </dsp:nvSpPr>
      <dsp:spPr>
        <a:xfrm>
          <a:off x="797593" y="2728346"/>
          <a:ext cx="520210" cy="3399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60105" y="0"/>
              </a:lnTo>
              <a:lnTo>
                <a:pt x="260105" y="339980"/>
              </a:lnTo>
              <a:lnTo>
                <a:pt x="520210" y="33998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42162" y="2882800"/>
        <a:ext cx="31072" cy="31072"/>
      </dsp:txXfrm>
    </dsp:sp>
    <dsp:sp modelId="{7ACCA970-BDE7-451D-8478-AFCA9A2E80E8}">
      <dsp:nvSpPr>
        <dsp:cNvPr id="0" name=""/>
        <dsp:cNvSpPr/>
      </dsp:nvSpPr>
      <dsp:spPr>
        <a:xfrm>
          <a:off x="797593" y="2077072"/>
          <a:ext cx="520210" cy="651273"/>
        </a:xfrm>
        <a:custGeom>
          <a:avLst/>
          <a:gdLst/>
          <a:ahLst/>
          <a:cxnLst/>
          <a:rect l="0" t="0" r="0" b="0"/>
          <a:pathLst>
            <a:path>
              <a:moveTo>
                <a:pt x="0" y="651273"/>
              </a:moveTo>
              <a:lnTo>
                <a:pt x="260105" y="651273"/>
              </a:lnTo>
              <a:lnTo>
                <a:pt x="260105" y="0"/>
              </a:lnTo>
              <a:lnTo>
                <a:pt x="520210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36860" y="2381871"/>
        <a:ext cx="41676" cy="41676"/>
      </dsp:txXfrm>
    </dsp:sp>
    <dsp:sp modelId="{87804E41-DC77-4614-BCC1-32EAF7269802}">
      <dsp:nvSpPr>
        <dsp:cNvPr id="0" name=""/>
        <dsp:cNvSpPr/>
      </dsp:nvSpPr>
      <dsp:spPr>
        <a:xfrm>
          <a:off x="797593" y="1085818"/>
          <a:ext cx="520210" cy="1642527"/>
        </a:xfrm>
        <a:custGeom>
          <a:avLst/>
          <a:gdLst/>
          <a:ahLst/>
          <a:cxnLst/>
          <a:rect l="0" t="0" r="0" b="0"/>
          <a:pathLst>
            <a:path>
              <a:moveTo>
                <a:pt x="0" y="1642527"/>
              </a:moveTo>
              <a:lnTo>
                <a:pt x="260105" y="1642527"/>
              </a:lnTo>
              <a:lnTo>
                <a:pt x="260105" y="0"/>
              </a:lnTo>
              <a:lnTo>
                <a:pt x="520210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14625" y="1864009"/>
        <a:ext cx="86146" cy="86146"/>
      </dsp:txXfrm>
    </dsp:sp>
    <dsp:sp modelId="{5567E61B-B5BC-446F-98BC-3A9FEC26083E}">
      <dsp:nvSpPr>
        <dsp:cNvPr id="0" name=""/>
        <dsp:cNvSpPr/>
      </dsp:nvSpPr>
      <dsp:spPr>
        <a:xfrm rot="16200000">
          <a:off x="-1685758" y="2331844"/>
          <a:ext cx="4173700" cy="7930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Título I: Política Nacional y Gestión Ambiental</a:t>
          </a:r>
        </a:p>
      </dsp:txBody>
      <dsp:txXfrm>
        <a:off x="-1685758" y="2331844"/>
        <a:ext cx="4173700" cy="793003"/>
      </dsp:txXfrm>
    </dsp:sp>
    <dsp:sp modelId="{586A8696-A040-4BD0-9EDD-B3571EE1B613}">
      <dsp:nvSpPr>
        <dsp:cNvPr id="0" name=""/>
        <dsp:cNvSpPr/>
      </dsp:nvSpPr>
      <dsp:spPr>
        <a:xfrm>
          <a:off x="1317803" y="689317"/>
          <a:ext cx="4211022" cy="793003"/>
        </a:xfrm>
        <a:prstGeom prst="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1: Aspectos generales</a:t>
          </a:r>
        </a:p>
      </dsp:txBody>
      <dsp:txXfrm>
        <a:off x="1317803" y="689317"/>
        <a:ext cx="4211022" cy="793003"/>
      </dsp:txXfrm>
    </dsp:sp>
    <dsp:sp modelId="{F9530660-5813-4922-9E89-D620D8365FD0}">
      <dsp:nvSpPr>
        <dsp:cNvPr id="0" name=""/>
        <dsp:cNvSpPr/>
      </dsp:nvSpPr>
      <dsp:spPr>
        <a:xfrm>
          <a:off x="1317803" y="1680571"/>
          <a:ext cx="4210814" cy="793003"/>
        </a:xfrm>
        <a:prstGeom prst="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2: Política Nacional del Ambiente </a:t>
          </a:r>
        </a:p>
      </dsp:txBody>
      <dsp:txXfrm>
        <a:off x="1317803" y="1680571"/>
        <a:ext cx="4210814" cy="793003"/>
      </dsp:txXfrm>
    </dsp:sp>
    <dsp:sp modelId="{B172E2D4-661B-4A26-82C3-2E574F9C18B4}">
      <dsp:nvSpPr>
        <dsp:cNvPr id="0" name=""/>
        <dsp:cNvSpPr/>
      </dsp:nvSpPr>
      <dsp:spPr>
        <a:xfrm>
          <a:off x="1317803" y="2671825"/>
          <a:ext cx="4210814" cy="793003"/>
        </a:xfrm>
        <a:prstGeom prst="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3: Gestión Ambiental </a:t>
          </a:r>
        </a:p>
      </dsp:txBody>
      <dsp:txXfrm>
        <a:off x="1317803" y="2671825"/>
        <a:ext cx="4210814" cy="793003"/>
      </dsp:txXfrm>
    </dsp:sp>
    <dsp:sp modelId="{5A89BB3F-599F-4630-B51D-167DF09F91CB}">
      <dsp:nvSpPr>
        <dsp:cNvPr id="0" name=""/>
        <dsp:cNvSpPr/>
      </dsp:nvSpPr>
      <dsp:spPr>
        <a:xfrm>
          <a:off x="1317803" y="3663079"/>
          <a:ext cx="4210814" cy="1104296"/>
        </a:xfrm>
        <a:prstGeom prst="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4: Acceso a la Información Ambiental y la Participación ciudadana. </a:t>
          </a:r>
        </a:p>
      </dsp:txBody>
      <dsp:txXfrm>
        <a:off x="1317803" y="3663079"/>
        <a:ext cx="4210814" cy="11042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D7795A-CD37-4AC9-B994-72E27795FE19}">
      <dsp:nvSpPr>
        <dsp:cNvPr id="0" name=""/>
        <dsp:cNvSpPr/>
      </dsp:nvSpPr>
      <dsp:spPr>
        <a:xfrm>
          <a:off x="797593" y="2728346"/>
          <a:ext cx="520210" cy="14868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60105" y="0"/>
              </a:lnTo>
              <a:lnTo>
                <a:pt x="260105" y="1486880"/>
              </a:lnTo>
              <a:lnTo>
                <a:pt x="520210" y="148688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18317" y="3432405"/>
        <a:ext cx="78762" cy="78762"/>
      </dsp:txXfrm>
    </dsp:sp>
    <dsp:sp modelId="{C166AAD5-6E76-496D-9B4F-29EB482760F2}">
      <dsp:nvSpPr>
        <dsp:cNvPr id="0" name=""/>
        <dsp:cNvSpPr/>
      </dsp:nvSpPr>
      <dsp:spPr>
        <a:xfrm>
          <a:off x="797593" y="2728346"/>
          <a:ext cx="520210" cy="4956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60105" y="0"/>
              </a:lnTo>
              <a:lnTo>
                <a:pt x="260105" y="495626"/>
              </a:lnTo>
              <a:lnTo>
                <a:pt x="520210" y="49562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39735" y="2958197"/>
        <a:ext cx="35925" cy="35925"/>
      </dsp:txXfrm>
    </dsp:sp>
    <dsp:sp modelId="{7ACCA970-BDE7-451D-8478-AFCA9A2E80E8}">
      <dsp:nvSpPr>
        <dsp:cNvPr id="0" name=""/>
        <dsp:cNvSpPr/>
      </dsp:nvSpPr>
      <dsp:spPr>
        <a:xfrm>
          <a:off x="797593" y="2232719"/>
          <a:ext cx="520210" cy="495626"/>
        </a:xfrm>
        <a:custGeom>
          <a:avLst/>
          <a:gdLst/>
          <a:ahLst/>
          <a:cxnLst/>
          <a:rect l="0" t="0" r="0" b="0"/>
          <a:pathLst>
            <a:path>
              <a:moveTo>
                <a:pt x="0" y="495626"/>
              </a:moveTo>
              <a:lnTo>
                <a:pt x="260105" y="495626"/>
              </a:lnTo>
              <a:lnTo>
                <a:pt x="260105" y="0"/>
              </a:lnTo>
              <a:lnTo>
                <a:pt x="520210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39735" y="2462570"/>
        <a:ext cx="35925" cy="35925"/>
      </dsp:txXfrm>
    </dsp:sp>
    <dsp:sp modelId="{87804E41-DC77-4614-BCC1-32EAF7269802}">
      <dsp:nvSpPr>
        <dsp:cNvPr id="0" name=""/>
        <dsp:cNvSpPr/>
      </dsp:nvSpPr>
      <dsp:spPr>
        <a:xfrm>
          <a:off x="797593" y="1241465"/>
          <a:ext cx="520210" cy="1486880"/>
        </a:xfrm>
        <a:custGeom>
          <a:avLst/>
          <a:gdLst/>
          <a:ahLst/>
          <a:cxnLst/>
          <a:rect l="0" t="0" r="0" b="0"/>
          <a:pathLst>
            <a:path>
              <a:moveTo>
                <a:pt x="0" y="1486880"/>
              </a:moveTo>
              <a:lnTo>
                <a:pt x="260105" y="1486880"/>
              </a:lnTo>
              <a:lnTo>
                <a:pt x="260105" y="0"/>
              </a:lnTo>
              <a:lnTo>
                <a:pt x="520210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18317" y="1945524"/>
        <a:ext cx="78762" cy="78762"/>
      </dsp:txXfrm>
    </dsp:sp>
    <dsp:sp modelId="{5567E61B-B5BC-446F-98BC-3A9FEC26083E}">
      <dsp:nvSpPr>
        <dsp:cNvPr id="0" name=""/>
        <dsp:cNvSpPr/>
      </dsp:nvSpPr>
      <dsp:spPr>
        <a:xfrm rot="16200000">
          <a:off x="-1685758" y="2331844"/>
          <a:ext cx="4173700" cy="7930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kern="1200" dirty="0">
              <a:latin typeface="Arial" panose="020B0604020202020204" pitchFamily="34" charset="0"/>
              <a:cs typeface="Arial" panose="020B0604020202020204" pitchFamily="34" charset="0"/>
            </a:rPr>
            <a:t>Título II: De los Sujetos de la Gestión Ambiental</a:t>
          </a:r>
        </a:p>
      </dsp:txBody>
      <dsp:txXfrm>
        <a:off x="-1685758" y="2331844"/>
        <a:ext cx="4173700" cy="793003"/>
      </dsp:txXfrm>
    </dsp:sp>
    <dsp:sp modelId="{586A8696-A040-4BD0-9EDD-B3571EE1B613}">
      <dsp:nvSpPr>
        <dsp:cNvPr id="0" name=""/>
        <dsp:cNvSpPr/>
      </dsp:nvSpPr>
      <dsp:spPr>
        <a:xfrm>
          <a:off x="1317803" y="844964"/>
          <a:ext cx="4211022" cy="793003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latin typeface="Arial" panose="020B0604020202020204" pitchFamily="34" charset="0"/>
              <a:cs typeface="Arial" panose="020B0604020202020204" pitchFamily="34" charset="0"/>
            </a:rPr>
            <a:t>Capítulo 1: Organización del Estado.</a:t>
          </a:r>
        </a:p>
      </dsp:txBody>
      <dsp:txXfrm>
        <a:off x="1317803" y="844964"/>
        <a:ext cx="4211022" cy="793003"/>
      </dsp:txXfrm>
    </dsp:sp>
    <dsp:sp modelId="{F9530660-5813-4922-9E89-D620D8365FD0}">
      <dsp:nvSpPr>
        <dsp:cNvPr id="0" name=""/>
        <dsp:cNvSpPr/>
      </dsp:nvSpPr>
      <dsp:spPr>
        <a:xfrm>
          <a:off x="1317803" y="1836217"/>
          <a:ext cx="4210814" cy="793003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latin typeface="Arial" panose="020B0604020202020204" pitchFamily="34" charset="0"/>
              <a:cs typeface="Arial" panose="020B0604020202020204" pitchFamily="34" charset="0"/>
            </a:rPr>
            <a:t>Capítulo 2: Autoridades públicas.</a:t>
          </a:r>
        </a:p>
      </dsp:txBody>
      <dsp:txXfrm>
        <a:off x="1317803" y="1836217"/>
        <a:ext cx="4210814" cy="793003"/>
      </dsp:txXfrm>
    </dsp:sp>
    <dsp:sp modelId="{B172E2D4-661B-4A26-82C3-2E574F9C18B4}">
      <dsp:nvSpPr>
        <dsp:cNvPr id="0" name=""/>
        <dsp:cNvSpPr/>
      </dsp:nvSpPr>
      <dsp:spPr>
        <a:xfrm>
          <a:off x="1317803" y="2827471"/>
          <a:ext cx="4210814" cy="793003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latin typeface="Arial" panose="020B0604020202020204" pitchFamily="34" charset="0"/>
              <a:cs typeface="Arial" panose="020B0604020202020204" pitchFamily="34" charset="0"/>
            </a:rPr>
            <a:t>Capítulo 3: Población y Ambiente.</a:t>
          </a:r>
        </a:p>
      </dsp:txBody>
      <dsp:txXfrm>
        <a:off x="1317803" y="2827471"/>
        <a:ext cx="4210814" cy="793003"/>
      </dsp:txXfrm>
    </dsp:sp>
    <dsp:sp modelId="{5A89BB3F-599F-4630-B51D-167DF09F91CB}">
      <dsp:nvSpPr>
        <dsp:cNvPr id="0" name=""/>
        <dsp:cNvSpPr/>
      </dsp:nvSpPr>
      <dsp:spPr>
        <a:xfrm>
          <a:off x="1317803" y="3818725"/>
          <a:ext cx="4210814" cy="793003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latin typeface="Arial" panose="020B0604020202020204" pitchFamily="34" charset="0"/>
              <a:cs typeface="Arial" panose="020B0604020202020204" pitchFamily="34" charset="0"/>
            </a:rPr>
            <a:t>Capítulo 4: Empresa y Ambiente. </a:t>
          </a:r>
        </a:p>
      </dsp:txBody>
      <dsp:txXfrm>
        <a:off x="1317803" y="3818725"/>
        <a:ext cx="4210814" cy="7930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2AE68C-2D78-4AA8-B80C-C301E01AD906}">
      <dsp:nvSpPr>
        <dsp:cNvPr id="0" name=""/>
        <dsp:cNvSpPr/>
      </dsp:nvSpPr>
      <dsp:spPr>
        <a:xfrm>
          <a:off x="5837136" y="3601208"/>
          <a:ext cx="2616172" cy="16946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2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Constituye la aplicación continua de una estrategia ambiental preventiva e integrada para los procesos, productos y servicios.</a:t>
          </a:r>
        </a:p>
      </dsp:txBody>
      <dsp:txXfrm>
        <a:off x="6659214" y="4062107"/>
        <a:ext cx="1756866" cy="1196560"/>
      </dsp:txXfrm>
    </dsp:sp>
    <dsp:sp modelId="{E987FC0F-6C3F-48E9-8B89-2C24A0B37F5D}">
      <dsp:nvSpPr>
        <dsp:cNvPr id="0" name=""/>
        <dsp:cNvSpPr/>
      </dsp:nvSpPr>
      <dsp:spPr>
        <a:xfrm>
          <a:off x="1568644" y="3601208"/>
          <a:ext cx="2616172" cy="16946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2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La producción limpia en el desarrollo de los proyectos de inversión y las actividades empresariales en general.</a:t>
          </a:r>
        </a:p>
      </dsp:txBody>
      <dsp:txXfrm>
        <a:off x="1605871" y="4062107"/>
        <a:ext cx="1756866" cy="1196560"/>
      </dsp:txXfrm>
    </dsp:sp>
    <dsp:sp modelId="{C85D68EE-2C14-48E5-9008-A4D48B259CD6}">
      <dsp:nvSpPr>
        <dsp:cNvPr id="0" name=""/>
        <dsp:cNvSpPr/>
      </dsp:nvSpPr>
      <dsp:spPr>
        <a:xfrm>
          <a:off x="5837136" y="0"/>
          <a:ext cx="2616172" cy="16946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200" b="0" i="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De conservación y protección ambiental que corresponda en cada una de las etapas de sus operaciones.</a:t>
          </a:r>
          <a:endParaRPr lang="es-PE" sz="1200" b="0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659214" y="37227"/>
        <a:ext cx="1756866" cy="1196560"/>
      </dsp:txXfrm>
    </dsp:sp>
    <dsp:sp modelId="{0BF3E37A-FE5B-4BB1-B02D-27D88F0BD4FF}">
      <dsp:nvSpPr>
        <dsp:cNvPr id="0" name=""/>
        <dsp:cNvSpPr/>
      </dsp:nvSpPr>
      <dsp:spPr>
        <a:xfrm>
          <a:off x="1568644" y="0"/>
          <a:ext cx="2616172" cy="16946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1200" b="0" i="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Que se generen sobre el ambiente, la salud y los recursos naturales, como consecuencia de sus actividades.</a:t>
          </a:r>
          <a:endParaRPr lang="es-PE" sz="1200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605871" y="37227"/>
        <a:ext cx="1756866" cy="1196560"/>
      </dsp:txXfrm>
    </dsp:sp>
    <dsp:sp modelId="{4E08868F-0F84-4F0F-AC98-E587C9AD8DDE}">
      <dsp:nvSpPr>
        <dsp:cNvPr id="0" name=""/>
        <dsp:cNvSpPr/>
      </dsp:nvSpPr>
      <dsp:spPr>
        <a:xfrm>
          <a:off x="2664895" y="301866"/>
          <a:ext cx="2293122" cy="2293122"/>
        </a:xfrm>
        <a:prstGeom prst="pieWedg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200" b="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Todo titular de operaciones es responsable de las emisiones, efluentes, descargas y demás impactos negativos </a:t>
          </a:r>
        </a:p>
      </dsp:txBody>
      <dsp:txXfrm>
        <a:off x="3336535" y="973506"/>
        <a:ext cx="1621482" cy="1621482"/>
      </dsp:txXfrm>
    </dsp:sp>
    <dsp:sp modelId="{74569308-A152-440F-A3DF-6ACFBCCDB5AE}">
      <dsp:nvSpPr>
        <dsp:cNvPr id="0" name=""/>
        <dsp:cNvSpPr/>
      </dsp:nvSpPr>
      <dsp:spPr>
        <a:xfrm rot="5400000">
          <a:off x="5063935" y="301866"/>
          <a:ext cx="2293122" cy="2293122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200" b="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El titular de operaciones debe adoptar prioritariamente medidas de prevención del riesgo y daño ambiental</a:t>
          </a:r>
        </a:p>
      </dsp:txBody>
      <dsp:txXfrm rot="-5400000">
        <a:off x="5063935" y="973506"/>
        <a:ext cx="1621482" cy="1621482"/>
      </dsp:txXfrm>
    </dsp:sp>
    <dsp:sp modelId="{88673300-28A7-4B94-8EE1-6DD2ADD0D868}">
      <dsp:nvSpPr>
        <dsp:cNvPr id="0" name=""/>
        <dsp:cNvSpPr/>
      </dsp:nvSpPr>
      <dsp:spPr>
        <a:xfrm rot="10800000">
          <a:off x="5063935" y="2700906"/>
          <a:ext cx="2293122" cy="2293122"/>
        </a:xfrm>
        <a:prstGeom prst="pieWedg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200" b="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Producción limpia</a:t>
          </a:r>
        </a:p>
      </dsp:txBody>
      <dsp:txXfrm rot="10800000">
        <a:off x="5063935" y="2700906"/>
        <a:ext cx="1621482" cy="1621482"/>
      </dsp:txXfrm>
    </dsp:sp>
    <dsp:sp modelId="{AF0161AD-9FE0-42F9-96B6-C5D35792B925}">
      <dsp:nvSpPr>
        <dsp:cNvPr id="0" name=""/>
        <dsp:cNvSpPr/>
      </dsp:nvSpPr>
      <dsp:spPr>
        <a:xfrm rot="16200000">
          <a:off x="2664895" y="2700906"/>
          <a:ext cx="2293122" cy="2293122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200" b="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Las autoridades nacionales, sectoriales, regionales y locales promueven, a través de acciones Normativas</a:t>
          </a:r>
        </a:p>
      </dsp:txBody>
      <dsp:txXfrm rot="5400000">
        <a:off x="3336535" y="2700906"/>
        <a:ext cx="1621482" cy="1621482"/>
      </dsp:txXfrm>
    </dsp:sp>
    <dsp:sp modelId="{B2C5BAF1-9006-4637-A11B-19CB9B32DD44}">
      <dsp:nvSpPr>
        <dsp:cNvPr id="0" name=""/>
        <dsp:cNvSpPr/>
      </dsp:nvSpPr>
      <dsp:spPr>
        <a:xfrm>
          <a:off x="4615108" y="2171316"/>
          <a:ext cx="791736" cy="688466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45B7C0-AA0D-486B-904B-EBAEBEA16193}">
      <dsp:nvSpPr>
        <dsp:cNvPr id="0" name=""/>
        <dsp:cNvSpPr/>
      </dsp:nvSpPr>
      <dsp:spPr>
        <a:xfrm rot="10800000">
          <a:off x="4615108" y="2436111"/>
          <a:ext cx="791736" cy="688466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D7795A-CD37-4AC9-B994-72E27795FE19}">
      <dsp:nvSpPr>
        <dsp:cNvPr id="0" name=""/>
        <dsp:cNvSpPr/>
      </dsp:nvSpPr>
      <dsp:spPr>
        <a:xfrm>
          <a:off x="895938" y="2897158"/>
          <a:ext cx="584808" cy="13971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92404" y="0"/>
              </a:lnTo>
              <a:lnTo>
                <a:pt x="292404" y="1397147"/>
              </a:lnTo>
              <a:lnTo>
                <a:pt x="584808" y="139714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50477" y="3557867"/>
        <a:ext cx="75730" cy="75730"/>
      </dsp:txXfrm>
    </dsp:sp>
    <dsp:sp modelId="{C166AAD5-6E76-496D-9B4F-29EB482760F2}">
      <dsp:nvSpPr>
        <dsp:cNvPr id="0" name=""/>
        <dsp:cNvSpPr/>
      </dsp:nvSpPr>
      <dsp:spPr>
        <a:xfrm>
          <a:off x="895938" y="2897158"/>
          <a:ext cx="584808" cy="4160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92404" y="0"/>
              </a:lnTo>
              <a:lnTo>
                <a:pt x="292404" y="416002"/>
              </a:lnTo>
              <a:lnTo>
                <a:pt x="584808" y="41600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70400" y="3087218"/>
        <a:ext cx="35883" cy="35883"/>
      </dsp:txXfrm>
    </dsp:sp>
    <dsp:sp modelId="{7ACCA970-BDE7-451D-8478-AFCA9A2E80E8}">
      <dsp:nvSpPr>
        <dsp:cNvPr id="0" name=""/>
        <dsp:cNvSpPr/>
      </dsp:nvSpPr>
      <dsp:spPr>
        <a:xfrm>
          <a:off x="895938" y="2417018"/>
          <a:ext cx="584808" cy="480140"/>
        </a:xfrm>
        <a:custGeom>
          <a:avLst/>
          <a:gdLst/>
          <a:ahLst/>
          <a:cxnLst/>
          <a:rect l="0" t="0" r="0" b="0"/>
          <a:pathLst>
            <a:path>
              <a:moveTo>
                <a:pt x="0" y="480140"/>
              </a:moveTo>
              <a:lnTo>
                <a:pt x="292404" y="480140"/>
              </a:lnTo>
              <a:lnTo>
                <a:pt x="292404" y="0"/>
              </a:lnTo>
              <a:lnTo>
                <a:pt x="584808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69425" y="2638171"/>
        <a:ext cx="37833" cy="37833"/>
      </dsp:txXfrm>
    </dsp:sp>
    <dsp:sp modelId="{87804E41-DC77-4614-BCC1-32EAF7269802}">
      <dsp:nvSpPr>
        <dsp:cNvPr id="0" name=""/>
        <dsp:cNvSpPr/>
      </dsp:nvSpPr>
      <dsp:spPr>
        <a:xfrm>
          <a:off x="895938" y="1437660"/>
          <a:ext cx="584808" cy="1459497"/>
        </a:xfrm>
        <a:custGeom>
          <a:avLst/>
          <a:gdLst/>
          <a:ahLst/>
          <a:cxnLst/>
          <a:rect l="0" t="0" r="0" b="0"/>
          <a:pathLst>
            <a:path>
              <a:moveTo>
                <a:pt x="0" y="1459497"/>
              </a:moveTo>
              <a:lnTo>
                <a:pt x="292404" y="1459497"/>
              </a:lnTo>
              <a:lnTo>
                <a:pt x="292404" y="0"/>
              </a:lnTo>
              <a:lnTo>
                <a:pt x="584808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49034" y="2128102"/>
        <a:ext cx="78615" cy="78615"/>
      </dsp:txXfrm>
    </dsp:sp>
    <dsp:sp modelId="{5567E61B-B5BC-446F-98BC-3A9FEC26083E}">
      <dsp:nvSpPr>
        <dsp:cNvPr id="0" name=""/>
        <dsp:cNvSpPr/>
      </dsp:nvSpPr>
      <dsp:spPr>
        <a:xfrm rot="16200000">
          <a:off x="-1895789" y="2451420"/>
          <a:ext cx="4691979" cy="8914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Título III: Integración de la Legislación Ambiental</a:t>
          </a:r>
        </a:p>
      </dsp:txBody>
      <dsp:txXfrm>
        <a:off x="-1895789" y="2451420"/>
        <a:ext cx="4691979" cy="891476"/>
      </dsp:txXfrm>
    </dsp:sp>
    <dsp:sp modelId="{586A8696-A040-4BD0-9EDD-B3571EE1B613}">
      <dsp:nvSpPr>
        <dsp:cNvPr id="0" name=""/>
        <dsp:cNvSpPr/>
      </dsp:nvSpPr>
      <dsp:spPr>
        <a:xfrm>
          <a:off x="1480746" y="1048090"/>
          <a:ext cx="4733935" cy="779141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1: Aprovechamiento sostenible de los recursos naturales.</a:t>
          </a:r>
        </a:p>
      </dsp:txBody>
      <dsp:txXfrm>
        <a:off x="1480746" y="1048090"/>
        <a:ext cx="4733935" cy="779141"/>
      </dsp:txXfrm>
    </dsp:sp>
    <dsp:sp modelId="{F9530660-5813-4922-9E89-D620D8365FD0}">
      <dsp:nvSpPr>
        <dsp:cNvPr id="0" name=""/>
        <dsp:cNvSpPr/>
      </dsp:nvSpPr>
      <dsp:spPr>
        <a:xfrm>
          <a:off x="1480746" y="2050100"/>
          <a:ext cx="4733701" cy="733836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2: Conservación de la Diversidad Biológica.</a:t>
          </a:r>
        </a:p>
      </dsp:txBody>
      <dsp:txXfrm>
        <a:off x="1480746" y="2050100"/>
        <a:ext cx="4733701" cy="733836"/>
      </dsp:txXfrm>
    </dsp:sp>
    <dsp:sp modelId="{B172E2D4-661B-4A26-82C3-2E574F9C18B4}">
      <dsp:nvSpPr>
        <dsp:cNvPr id="0" name=""/>
        <dsp:cNvSpPr/>
      </dsp:nvSpPr>
      <dsp:spPr>
        <a:xfrm>
          <a:off x="1480746" y="3006805"/>
          <a:ext cx="4733701" cy="612711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3: Calidad Ambiental </a:t>
          </a:r>
        </a:p>
      </dsp:txBody>
      <dsp:txXfrm>
        <a:off x="1480746" y="3006805"/>
        <a:ext cx="4733701" cy="612711"/>
      </dsp:txXfrm>
    </dsp:sp>
    <dsp:sp modelId="{5A89BB3F-599F-4630-B51D-167DF09F91CB}">
      <dsp:nvSpPr>
        <dsp:cNvPr id="0" name=""/>
        <dsp:cNvSpPr/>
      </dsp:nvSpPr>
      <dsp:spPr>
        <a:xfrm>
          <a:off x="1480746" y="3842386"/>
          <a:ext cx="4733701" cy="903840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4: Ciencia, Tecnología y Educación Ambiental. </a:t>
          </a:r>
        </a:p>
      </dsp:txBody>
      <dsp:txXfrm>
        <a:off x="1480746" y="3842386"/>
        <a:ext cx="4733701" cy="9038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66AAD5-6E76-496D-9B4F-29EB482760F2}">
      <dsp:nvSpPr>
        <dsp:cNvPr id="0" name=""/>
        <dsp:cNvSpPr/>
      </dsp:nvSpPr>
      <dsp:spPr>
        <a:xfrm>
          <a:off x="914951" y="2897158"/>
          <a:ext cx="596081" cy="1125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98040" y="0"/>
              </a:lnTo>
              <a:lnTo>
                <a:pt x="298040" y="1125917"/>
              </a:lnTo>
              <a:lnTo>
                <a:pt x="596081" y="112591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81143" y="3428267"/>
        <a:ext cx="63698" cy="63698"/>
      </dsp:txXfrm>
    </dsp:sp>
    <dsp:sp modelId="{7ACCA970-BDE7-451D-8478-AFCA9A2E80E8}">
      <dsp:nvSpPr>
        <dsp:cNvPr id="0" name=""/>
        <dsp:cNvSpPr/>
      </dsp:nvSpPr>
      <dsp:spPr>
        <a:xfrm>
          <a:off x="914951" y="2781712"/>
          <a:ext cx="59608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115446"/>
              </a:moveTo>
              <a:lnTo>
                <a:pt x="298040" y="115446"/>
              </a:lnTo>
              <a:lnTo>
                <a:pt x="298040" y="45720"/>
              </a:lnTo>
              <a:lnTo>
                <a:pt x="596081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97989" y="2812428"/>
        <a:ext cx="30007" cy="30007"/>
      </dsp:txXfrm>
    </dsp:sp>
    <dsp:sp modelId="{87804E41-DC77-4614-BCC1-32EAF7269802}">
      <dsp:nvSpPr>
        <dsp:cNvPr id="0" name=""/>
        <dsp:cNvSpPr/>
      </dsp:nvSpPr>
      <dsp:spPr>
        <a:xfrm>
          <a:off x="914951" y="1701514"/>
          <a:ext cx="596081" cy="1195643"/>
        </a:xfrm>
        <a:custGeom>
          <a:avLst/>
          <a:gdLst/>
          <a:ahLst/>
          <a:cxnLst/>
          <a:rect l="0" t="0" r="0" b="0"/>
          <a:pathLst>
            <a:path>
              <a:moveTo>
                <a:pt x="0" y="1195643"/>
              </a:moveTo>
              <a:lnTo>
                <a:pt x="298040" y="1195643"/>
              </a:lnTo>
              <a:lnTo>
                <a:pt x="298040" y="0"/>
              </a:lnTo>
              <a:lnTo>
                <a:pt x="596081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2000" kern="120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79592" y="2265936"/>
        <a:ext cx="66799" cy="66799"/>
      </dsp:txXfrm>
    </dsp:sp>
    <dsp:sp modelId="{5567E61B-B5BC-446F-98BC-3A9FEC26083E}">
      <dsp:nvSpPr>
        <dsp:cNvPr id="0" name=""/>
        <dsp:cNvSpPr/>
      </dsp:nvSpPr>
      <dsp:spPr>
        <a:xfrm rot="16200000">
          <a:off x="-1310407" y="2442827"/>
          <a:ext cx="3542056" cy="90866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Título IV: Responsabilidad por daño Ambiental</a:t>
          </a:r>
        </a:p>
      </dsp:txBody>
      <dsp:txXfrm>
        <a:off x="-1310407" y="2442827"/>
        <a:ext cx="3542056" cy="908661"/>
      </dsp:txXfrm>
    </dsp:sp>
    <dsp:sp modelId="{586A8696-A040-4BD0-9EDD-B3571EE1B613}">
      <dsp:nvSpPr>
        <dsp:cNvPr id="0" name=""/>
        <dsp:cNvSpPr/>
      </dsp:nvSpPr>
      <dsp:spPr>
        <a:xfrm>
          <a:off x="1511033" y="1337091"/>
          <a:ext cx="4825191" cy="728846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1: Fiscalización y control.</a:t>
          </a:r>
        </a:p>
      </dsp:txBody>
      <dsp:txXfrm>
        <a:off x="1511033" y="1337091"/>
        <a:ext cx="4825191" cy="728846"/>
      </dsp:txXfrm>
    </dsp:sp>
    <dsp:sp modelId="{F9530660-5813-4922-9E89-D620D8365FD0}">
      <dsp:nvSpPr>
        <dsp:cNvPr id="0" name=""/>
        <dsp:cNvSpPr/>
      </dsp:nvSpPr>
      <dsp:spPr>
        <a:xfrm>
          <a:off x="1511033" y="2293103"/>
          <a:ext cx="4824953" cy="1068658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2: Régimen de Responsabilidad por el daño ambiental.</a:t>
          </a:r>
        </a:p>
      </dsp:txBody>
      <dsp:txXfrm>
        <a:off x="1511033" y="2293103"/>
        <a:ext cx="4824953" cy="1068658"/>
      </dsp:txXfrm>
    </dsp:sp>
    <dsp:sp modelId="{B172E2D4-661B-4A26-82C3-2E574F9C18B4}">
      <dsp:nvSpPr>
        <dsp:cNvPr id="0" name=""/>
        <dsp:cNvSpPr/>
      </dsp:nvSpPr>
      <dsp:spPr>
        <a:xfrm>
          <a:off x="1511033" y="3588926"/>
          <a:ext cx="4824953" cy="868298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i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Capítulo 3: Medios para la resolución y gestión de conflictos ambientales.</a:t>
          </a:r>
        </a:p>
      </dsp:txBody>
      <dsp:txXfrm>
        <a:off x="1511033" y="3588926"/>
        <a:ext cx="4824953" cy="86829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9EAFCA-CD10-42DD-92BB-17F0B799C099}">
      <dsp:nvSpPr>
        <dsp:cNvPr id="0" name=""/>
        <dsp:cNvSpPr/>
      </dsp:nvSpPr>
      <dsp:spPr>
        <a:xfrm>
          <a:off x="971905" y="0"/>
          <a:ext cx="4442049" cy="444204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4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OEFA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4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(ENTE RECTOR)</a:t>
          </a:r>
        </a:p>
      </dsp:txBody>
      <dsp:txXfrm>
        <a:off x="2571931" y="222102"/>
        <a:ext cx="1241996" cy="666307"/>
      </dsp:txXfrm>
    </dsp:sp>
    <dsp:sp modelId="{F80F5FAB-E0BC-4C9D-B2BC-E88148344394}">
      <dsp:nvSpPr>
        <dsp:cNvPr id="0" name=""/>
        <dsp:cNvSpPr/>
      </dsp:nvSpPr>
      <dsp:spPr>
        <a:xfrm>
          <a:off x="1416109" y="888409"/>
          <a:ext cx="3553639" cy="355363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4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EFA NACIONAL</a:t>
          </a:r>
        </a:p>
      </dsp:txBody>
      <dsp:txXfrm>
        <a:off x="2571931" y="1101628"/>
        <a:ext cx="1241996" cy="639655"/>
      </dsp:txXfrm>
    </dsp:sp>
    <dsp:sp modelId="{BFB565F3-DFB8-4453-A054-A595D731F24A}">
      <dsp:nvSpPr>
        <dsp:cNvPr id="0" name=""/>
        <dsp:cNvSpPr/>
      </dsp:nvSpPr>
      <dsp:spPr>
        <a:xfrm>
          <a:off x="1860314" y="1776819"/>
          <a:ext cx="2665229" cy="266522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4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EFA REGIONAL</a:t>
          </a:r>
        </a:p>
      </dsp:txBody>
      <dsp:txXfrm>
        <a:off x="2571931" y="1976711"/>
        <a:ext cx="1241996" cy="599676"/>
      </dsp:txXfrm>
    </dsp:sp>
    <dsp:sp modelId="{EC04C062-597F-4792-89AB-204489D35081}">
      <dsp:nvSpPr>
        <dsp:cNvPr id="0" name=""/>
        <dsp:cNvSpPr/>
      </dsp:nvSpPr>
      <dsp:spPr>
        <a:xfrm>
          <a:off x="2304519" y="2665229"/>
          <a:ext cx="1776819" cy="177681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4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EFA LOCAL</a:t>
          </a:r>
        </a:p>
      </dsp:txBody>
      <dsp:txXfrm>
        <a:off x="2564728" y="3109434"/>
        <a:ext cx="1256401" cy="88840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89DC8A-F203-4BBF-8573-86DA520A46EB}">
      <dsp:nvSpPr>
        <dsp:cNvPr id="0" name=""/>
        <dsp:cNvSpPr/>
      </dsp:nvSpPr>
      <dsp:spPr>
        <a:xfrm>
          <a:off x="3199614" y="0"/>
          <a:ext cx="1606530" cy="1077452"/>
        </a:xfrm>
        <a:prstGeom prst="trapezoid">
          <a:avLst>
            <a:gd name="adj" fmla="val 74552"/>
          </a:avLst>
        </a:prstGeom>
        <a:solidFill>
          <a:schemeClr val="lt1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800" b="1" kern="1200" dirty="0">
              <a:solidFill>
                <a:srgbClr val="FF0000"/>
              </a:solidFill>
            </a:rPr>
            <a:t>Sanción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800" b="1" kern="1200" dirty="0"/>
            <a:t>Última ratio</a:t>
          </a:r>
        </a:p>
      </dsp:txBody>
      <dsp:txXfrm>
        <a:off x="3199614" y="0"/>
        <a:ext cx="1606530" cy="1077452"/>
      </dsp:txXfrm>
    </dsp:sp>
    <dsp:sp modelId="{77EB2106-FF87-4967-B10B-0D179BC7F4B1}">
      <dsp:nvSpPr>
        <dsp:cNvPr id="0" name=""/>
        <dsp:cNvSpPr/>
      </dsp:nvSpPr>
      <dsp:spPr>
        <a:xfrm>
          <a:off x="2409795" y="1077452"/>
          <a:ext cx="3213060" cy="1077452"/>
        </a:xfrm>
        <a:prstGeom prst="trapezoid">
          <a:avLst>
            <a:gd name="adj" fmla="val 74552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s-PE" sz="1800" b="1" kern="1200" dirty="0">
              <a:solidFill>
                <a:srgbClr val="7030A0"/>
              </a:solidFill>
            </a:rPr>
            <a:t>Medidas correctivas</a:t>
          </a:r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s-PE" sz="1800" b="1" kern="1200" dirty="0"/>
            <a:t>Compensación Restauración Adecuación</a:t>
          </a:r>
        </a:p>
      </dsp:txBody>
      <dsp:txXfrm>
        <a:off x="2972081" y="1077452"/>
        <a:ext cx="2088489" cy="1077452"/>
      </dsp:txXfrm>
    </dsp:sp>
    <dsp:sp modelId="{3D361372-770D-4EBB-9BC1-223DB2AD0759}">
      <dsp:nvSpPr>
        <dsp:cNvPr id="0" name=""/>
        <dsp:cNvSpPr/>
      </dsp:nvSpPr>
      <dsp:spPr>
        <a:xfrm>
          <a:off x="1606530" y="2154905"/>
          <a:ext cx="4819591" cy="1077452"/>
        </a:xfrm>
        <a:prstGeom prst="trapezoid">
          <a:avLst>
            <a:gd name="adj" fmla="val 74552"/>
          </a:avLst>
        </a:prstGeom>
        <a:solidFill>
          <a:schemeClr val="lt1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800" b="1" kern="1200" dirty="0">
              <a:solidFill>
                <a:srgbClr val="0070C0"/>
              </a:solidFill>
            </a:rPr>
            <a:t>Subsanación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800" b="1" kern="1200" dirty="0"/>
            <a:t>Luego de la detección de los hallazgos tras una supervisión.</a:t>
          </a:r>
        </a:p>
      </dsp:txBody>
      <dsp:txXfrm>
        <a:off x="2449958" y="2154905"/>
        <a:ext cx="3132734" cy="1077452"/>
      </dsp:txXfrm>
    </dsp:sp>
    <dsp:sp modelId="{0300739D-2130-40D7-8E8F-D7D9C2D3D80F}">
      <dsp:nvSpPr>
        <dsp:cNvPr id="0" name=""/>
        <dsp:cNvSpPr/>
      </dsp:nvSpPr>
      <dsp:spPr>
        <a:xfrm>
          <a:off x="803265" y="3232357"/>
          <a:ext cx="6426121" cy="1077452"/>
        </a:xfrm>
        <a:prstGeom prst="trapezoid">
          <a:avLst>
            <a:gd name="adj" fmla="val 74552"/>
          </a:avLst>
        </a:prstGeom>
        <a:solidFill>
          <a:schemeClr val="lt1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800" b="1" kern="1200" dirty="0">
              <a:solidFill>
                <a:schemeClr val="accent4"/>
              </a:solidFill>
            </a:rPr>
            <a:t>Sobrecumplimiento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800" b="1" kern="1200" dirty="0"/>
            <a:t>Se reconoce a través de incentivos honoríficos y económicos.</a:t>
          </a:r>
        </a:p>
      </dsp:txBody>
      <dsp:txXfrm>
        <a:off x="1927836" y="3232357"/>
        <a:ext cx="4176979" cy="1077452"/>
      </dsp:txXfrm>
    </dsp:sp>
    <dsp:sp modelId="{D9DB9F0F-30B9-4385-8BED-329799641337}">
      <dsp:nvSpPr>
        <dsp:cNvPr id="0" name=""/>
        <dsp:cNvSpPr/>
      </dsp:nvSpPr>
      <dsp:spPr>
        <a:xfrm>
          <a:off x="0" y="4309810"/>
          <a:ext cx="8032652" cy="1077452"/>
        </a:xfrm>
        <a:prstGeom prst="trapezoid">
          <a:avLst>
            <a:gd name="adj" fmla="val 74552"/>
          </a:avLst>
        </a:prstGeom>
        <a:solidFill>
          <a:schemeClr val="lt1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800" b="1" kern="1200" dirty="0">
              <a:solidFill>
                <a:schemeClr val="accent6"/>
              </a:solidFill>
            </a:rPr>
            <a:t>Cumplimiento voluntario.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800" b="1" kern="1200" dirty="0"/>
            <a:t>Se reconoce a través de la inscripción en el Registro de Buenas Prácticas Ambientales.</a:t>
          </a:r>
        </a:p>
      </dsp:txBody>
      <dsp:txXfrm>
        <a:off x="1405714" y="4309810"/>
        <a:ext cx="5221223" cy="10774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3.jpe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20/07/2021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8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5.xml"/><Relationship Id="rId11" Type="http://schemas.openxmlformats.org/officeDocument/2006/relationships/image" Target="../media/image11.png"/><Relationship Id="rId5" Type="http://schemas.openxmlformats.org/officeDocument/2006/relationships/diagramColors" Target="../diagrams/colors5.xml"/><Relationship Id="rId10" Type="http://schemas.openxmlformats.org/officeDocument/2006/relationships/hyperlink" Target="https://www.youtube.com/watch?v=nzaa5NCQPXw" TargetMode="External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hyperlink" Target="https://www.youtube.com/watch?v=b24PNJ_E6IA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www.youtube.com/watch?v=uZdjKPAuTd4" TargetMode="Externa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hyperlink" Target="https://www.youtube.com/watch?v=0e_fOjt1zkM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diagramLayout" Target="../diagrams/layout6.xml"/><Relationship Id="rId7" Type="http://schemas.openxmlformats.org/officeDocument/2006/relationships/image" Target="../media/image18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5" Type="http://schemas.microsoft.com/office/2007/relationships/hdphoto" Target="../media/hdphoto3.wdp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4.png"/><Relationship Id="rId4" Type="http://schemas.openxmlformats.org/officeDocument/2006/relationships/hyperlink" Target="https://www.youtube.com/watch?v=qS_f-_It1Qs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ojo-publico.com/1926/la-mineria-ilegal-se-reubica-en-el-limite-en-la-reserva-tambopata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7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2296680"/>
            <a:ext cx="5491766" cy="2264641"/>
          </a:xfrm>
        </p:spPr>
        <p:txBody>
          <a:bodyPr/>
          <a:lstStyle/>
          <a:p>
            <a:r>
              <a:rPr lang="es-PE" dirty="0"/>
              <a:t>Medio Ambiente y Responsabilidad Social</a:t>
            </a:r>
          </a:p>
          <a:p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57988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4: 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Normativa Nacional Socio Ambiental</a:t>
            </a:r>
          </a:p>
          <a:p>
            <a:pPr marL="0" indent="0">
              <a:buNone/>
            </a:pP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Escuela de:  </a:t>
            </a:r>
            <a:r>
              <a:rPr lang="en-US" sz="1200" b="1">
                <a:solidFill>
                  <a:schemeClr val="bg1"/>
                </a:solidFill>
                <a:latin typeface="Stag Book"/>
                <a:cs typeface="Arial"/>
              </a:rPr>
              <a:t>Tecnologías</a:t>
            </a:r>
            <a:endParaRPr lang="en-US" sz="1200" dirty="0">
              <a:solidFill>
                <a:schemeClr val="bg1"/>
              </a:solidFill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5" name="Rectángulo 4"/>
          <p:cNvSpPr/>
          <p:nvPr/>
        </p:nvSpPr>
        <p:spPr>
          <a:xfrm>
            <a:off x="5032925" y="3889066"/>
            <a:ext cx="2119683" cy="4001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s-PE" sz="2000" b="1" dirty="0">
                <a:latin typeface="Arial" panose="020B0604020202020204" pitchFamily="34" charset="0"/>
                <a:cs typeface="Arial" panose="020B0604020202020204" pitchFamily="34" charset="0"/>
              </a:rPr>
              <a:t>LINEAMIENTOS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404913" y="2329141"/>
            <a:ext cx="5236232" cy="120032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La conservación de la diversidad de ecosistemas, especies y genes, así como el mantenimiento de los procesos ecológicos esenciales de los que depende la supervivencia de las especies. </a:t>
            </a:r>
          </a:p>
        </p:txBody>
      </p:sp>
      <p:sp>
        <p:nvSpPr>
          <p:cNvPr id="7" name="Rectángulo 6"/>
          <p:cNvSpPr/>
          <p:nvPr/>
        </p:nvSpPr>
        <p:spPr>
          <a:xfrm>
            <a:off x="6794695" y="2493734"/>
            <a:ext cx="4839285" cy="9233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El reconocimiento de los derechos soberanos del Perú como país de origen sobre sus recursos biológicos, incluyendo los genéticos.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78154" y="934046"/>
            <a:ext cx="9254807" cy="477331"/>
          </a:xfrm>
        </p:spPr>
        <p:txBody>
          <a:bodyPr>
            <a:normAutofit/>
          </a:bodyPr>
          <a:lstStyle/>
          <a:p>
            <a:r>
              <a:rPr lang="es-PE" b="0" dirty="0"/>
              <a:t>Ley N° 28611 - Ley General del Ambiente del Perú</a:t>
            </a:r>
          </a:p>
        </p:txBody>
      </p:sp>
      <p:grpSp>
        <p:nvGrpSpPr>
          <p:cNvPr id="9" name="Grupo 8"/>
          <p:cNvGrpSpPr/>
          <p:nvPr/>
        </p:nvGrpSpPr>
        <p:grpSpPr>
          <a:xfrm>
            <a:off x="404913" y="1671188"/>
            <a:ext cx="6577782" cy="459422"/>
            <a:chOff x="1480746" y="2050100"/>
            <a:chExt cx="4733701" cy="733836"/>
          </a:xfrm>
        </p:grpSpPr>
        <p:sp>
          <p:nvSpPr>
            <p:cNvPr id="10" name="Rectángulo 9"/>
            <p:cNvSpPr/>
            <p:nvPr/>
          </p:nvSpPr>
          <p:spPr>
            <a:xfrm>
              <a:off x="1480746" y="2050100"/>
              <a:ext cx="4733701" cy="733836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ectángulo 10"/>
            <p:cNvSpPr/>
            <p:nvPr/>
          </p:nvSpPr>
          <p:spPr>
            <a:xfrm>
              <a:off x="1480746" y="2050100"/>
              <a:ext cx="4733701" cy="73383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PE" sz="2000" b="1" i="1" kern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Capítulo 2: Conservación de la Diversidad Biológica.</a:t>
              </a:r>
            </a:p>
          </p:txBody>
        </p:sp>
      </p:grpSp>
      <p:sp>
        <p:nvSpPr>
          <p:cNvPr id="12" name="Rectángulo 11"/>
          <p:cNvSpPr/>
          <p:nvPr/>
        </p:nvSpPr>
        <p:spPr>
          <a:xfrm>
            <a:off x="966950" y="3784113"/>
            <a:ext cx="2795668" cy="9233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La protección de la diversidad cultural y del conocimiento tradicional.</a:t>
            </a:r>
          </a:p>
        </p:txBody>
      </p:sp>
      <p:sp>
        <p:nvSpPr>
          <p:cNvPr id="13" name="Rectángulo 12"/>
          <p:cNvSpPr/>
          <p:nvPr/>
        </p:nvSpPr>
        <p:spPr>
          <a:xfrm>
            <a:off x="8422916" y="3832864"/>
            <a:ext cx="2915643" cy="9233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La promoción de políticas encaminadas a mejorar el uso de la tierra. </a:t>
            </a:r>
          </a:p>
        </p:txBody>
      </p:sp>
      <p:sp>
        <p:nvSpPr>
          <p:cNvPr id="14" name="Rectángulo 13"/>
          <p:cNvSpPr/>
          <p:nvPr/>
        </p:nvSpPr>
        <p:spPr>
          <a:xfrm>
            <a:off x="869147" y="5448993"/>
            <a:ext cx="4771998" cy="9233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El fomento de la inversión pública y privada en la conservación y el aprovechamiento sostenible de los ecosistemas frágiles.</a:t>
            </a:r>
          </a:p>
        </p:txBody>
      </p:sp>
      <p:sp>
        <p:nvSpPr>
          <p:cNvPr id="15" name="Rectángulo 14"/>
          <p:cNvSpPr/>
          <p:nvPr/>
        </p:nvSpPr>
        <p:spPr>
          <a:xfrm>
            <a:off x="6405556" y="5171994"/>
            <a:ext cx="4674364" cy="14773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La implementación de planes integrados de explotación agrícola o de cuenca hidrográfica que prevean, estrategias sustitutivas de cultivo y promoción de técnicas de captación de agua, entre otros.</a:t>
            </a:r>
          </a:p>
        </p:txBody>
      </p:sp>
      <p:cxnSp>
        <p:nvCxnSpPr>
          <p:cNvPr id="17" name="Conector angular 16"/>
          <p:cNvCxnSpPr>
            <a:stCxn id="5" idx="0"/>
            <a:endCxn id="6" idx="3"/>
          </p:cNvCxnSpPr>
          <p:nvPr/>
        </p:nvCxnSpPr>
        <p:spPr>
          <a:xfrm rot="16200000" flipV="1">
            <a:off x="5387076" y="3183375"/>
            <a:ext cx="959760" cy="451622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Conector angular 18"/>
          <p:cNvCxnSpPr>
            <a:stCxn id="5" idx="0"/>
            <a:endCxn id="7" idx="2"/>
          </p:cNvCxnSpPr>
          <p:nvPr/>
        </p:nvCxnSpPr>
        <p:spPr>
          <a:xfrm rot="5400000" flipH="1" flipV="1">
            <a:off x="7417551" y="2092280"/>
            <a:ext cx="472002" cy="3121571"/>
          </a:xfrm>
          <a:prstGeom prst="bentConnector3">
            <a:avLst>
              <a:gd name="adj1" fmla="val 44039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Conector angular 20"/>
          <p:cNvCxnSpPr>
            <a:stCxn id="5" idx="1"/>
            <a:endCxn id="12" idx="3"/>
          </p:cNvCxnSpPr>
          <p:nvPr/>
        </p:nvCxnSpPr>
        <p:spPr>
          <a:xfrm rot="10800000" flipV="1">
            <a:off x="3762619" y="4089120"/>
            <a:ext cx="1270307" cy="15665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ector angular 22"/>
          <p:cNvCxnSpPr>
            <a:stCxn id="5" idx="3"/>
            <a:endCxn id="13" idx="1"/>
          </p:cNvCxnSpPr>
          <p:nvPr/>
        </p:nvCxnSpPr>
        <p:spPr>
          <a:xfrm>
            <a:off x="7152608" y="4089121"/>
            <a:ext cx="1270308" cy="205408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Conector angular 28"/>
          <p:cNvCxnSpPr>
            <a:stCxn id="5" idx="2"/>
            <a:endCxn id="14" idx="0"/>
          </p:cNvCxnSpPr>
          <p:nvPr/>
        </p:nvCxnSpPr>
        <p:spPr>
          <a:xfrm rot="5400000">
            <a:off x="4094049" y="3450274"/>
            <a:ext cx="1159817" cy="283762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Conector angular 30"/>
          <p:cNvCxnSpPr>
            <a:stCxn id="5" idx="2"/>
            <a:endCxn id="15" idx="0"/>
          </p:cNvCxnSpPr>
          <p:nvPr/>
        </p:nvCxnSpPr>
        <p:spPr>
          <a:xfrm rot="16200000" flipH="1">
            <a:off x="6976343" y="3405599"/>
            <a:ext cx="882818" cy="2649971"/>
          </a:xfrm>
          <a:prstGeom prst="bentConnector3">
            <a:avLst>
              <a:gd name="adj1" fmla="val 65936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8826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265070203"/>
              </p:ext>
            </p:extLst>
          </p:nvPr>
        </p:nvGraphicFramePr>
        <p:xfrm>
          <a:off x="146398" y="1063683"/>
          <a:ext cx="6342516" cy="57943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015846"/>
            <a:ext cx="9254807" cy="477331"/>
          </a:xfrm>
        </p:spPr>
        <p:txBody>
          <a:bodyPr>
            <a:normAutofit/>
          </a:bodyPr>
          <a:lstStyle/>
          <a:p>
            <a:r>
              <a:rPr lang="es-PE" b="0" dirty="0"/>
              <a:t>Ley N° 28611 - Ley General del Ambiente del Perú</a:t>
            </a:r>
          </a:p>
        </p:txBody>
      </p:sp>
      <p:grpSp>
        <p:nvGrpSpPr>
          <p:cNvPr id="14" name="Grupo 13"/>
          <p:cNvGrpSpPr/>
          <p:nvPr/>
        </p:nvGrpSpPr>
        <p:grpSpPr>
          <a:xfrm>
            <a:off x="5738413" y="1493177"/>
            <a:ext cx="6451533" cy="3576364"/>
            <a:chOff x="5738413" y="1493177"/>
            <a:chExt cx="6451533" cy="3576364"/>
          </a:xfrm>
        </p:grpSpPr>
        <p:grpSp>
          <p:nvGrpSpPr>
            <p:cNvPr id="10" name="Grupo 9"/>
            <p:cNvGrpSpPr/>
            <p:nvPr/>
          </p:nvGrpSpPr>
          <p:grpSpPr>
            <a:xfrm>
              <a:off x="5738413" y="1493177"/>
              <a:ext cx="6451533" cy="3576364"/>
              <a:chOff x="273923" y="2121136"/>
              <a:chExt cx="5830818" cy="3781232"/>
            </a:xfrm>
          </p:grpSpPr>
          <p:pic>
            <p:nvPicPr>
              <p:cNvPr id="12" name="Google Shape;120;p2" descr="Ecran de pared de 150 pulgadas eléctrico - LOCH &gt; Intecsa S.R.L.">
                <a:extLst>
                  <a:ext uri="{FF2B5EF4-FFF2-40B4-BE49-F238E27FC236}">
                    <a16:creationId xmlns:a16="http://schemas.microsoft.com/office/drawing/2014/main" id="{92F735CB-AC25-4513-A2AB-6B697B704754}"/>
                  </a:ext>
                </a:extLst>
              </p:cNvPr>
              <p:cNvPicPr preferRelativeResize="0"/>
              <p:nvPr/>
            </p:nvPicPr>
            <p:blipFill rotWithShape="1">
              <a:blip r:embed="rId7">
                <a:alphaModFix/>
              </a:blip>
              <a:srcRect/>
              <a:stretch/>
            </p:blipFill>
            <p:spPr>
              <a:xfrm>
                <a:off x="981233" y="2121136"/>
                <a:ext cx="5123508" cy="378123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" name="Google Shape;121;p2" descr="Símbolo dibujado mano de vídeo | Icono Gratis">
                <a:extLst>
                  <a:ext uri="{FF2B5EF4-FFF2-40B4-BE49-F238E27FC236}">
                    <a16:creationId xmlns:a16="http://schemas.microsoft.com/office/drawing/2014/main" id="{12FA2E97-7F6F-4736-A074-10D73FDC7302}"/>
                  </a:ext>
                </a:extLst>
              </p:cNvPr>
              <p:cNvPicPr preferRelativeResize="0"/>
              <p:nvPr/>
            </p:nvPicPr>
            <p:blipFill rotWithShape="1">
              <a:blip r:embed="rId8">
                <a:alphaModFix/>
              </a:blip>
              <a:srcRect/>
              <a:stretch/>
            </p:blipFill>
            <p:spPr>
              <a:xfrm>
                <a:off x="273923" y="2298100"/>
                <a:ext cx="678294" cy="55256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8" name="Imagen 7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60827" y="1957061"/>
              <a:ext cx="5166714" cy="2856986"/>
            </a:xfrm>
            <a:prstGeom prst="rect">
              <a:avLst/>
            </a:prstGeom>
          </p:spPr>
        </p:pic>
      </p:grpSp>
      <p:grpSp>
        <p:nvGrpSpPr>
          <p:cNvPr id="16" name="Grupo 15"/>
          <p:cNvGrpSpPr/>
          <p:nvPr/>
        </p:nvGrpSpPr>
        <p:grpSpPr>
          <a:xfrm>
            <a:off x="6760827" y="5069541"/>
            <a:ext cx="5165260" cy="815326"/>
            <a:chOff x="6760827" y="5069541"/>
            <a:chExt cx="5165260" cy="815326"/>
          </a:xfrm>
        </p:grpSpPr>
        <p:sp>
          <p:nvSpPr>
            <p:cNvPr id="7" name="Rectángulo 6">
              <a:hlinkClick r:id="rId10"/>
            </p:cNvPr>
            <p:cNvSpPr/>
            <p:nvPr/>
          </p:nvSpPr>
          <p:spPr>
            <a:xfrm>
              <a:off x="6760827" y="5515535"/>
              <a:ext cx="51652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PE" b="1" dirty="0">
                  <a:hlinkClick r:id="rId10"/>
                </a:rPr>
                <a:t>https://www.youtube.com/watch?v=nzaa5NCQPXw</a:t>
              </a:r>
              <a:endParaRPr lang="es-PE" b="1" dirty="0"/>
            </a:p>
          </p:txBody>
        </p:sp>
        <p:pic>
          <p:nvPicPr>
            <p:cNvPr id="15" name="Imagen 1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760827" y="5069541"/>
              <a:ext cx="1238250" cy="495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3696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6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16407"/>
            <a:ext cx="9254807" cy="477331"/>
          </a:xfrm>
        </p:spPr>
        <p:txBody>
          <a:bodyPr>
            <a:normAutofit/>
          </a:bodyPr>
          <a:lstStyle/>
          <a:p>
            <a:r>
              <a:rPr lang="es-PE" b="0" dirty="0"/>
              <a:t>Sistema Nacional de Gestión Ambiental (SNGA)</a:t>
            </a:r>
          </a:p>
        </p:txBody>
      </p:sp>
      <p:grpSp>
        <p:nvGrpSpPr>
          <p:cNvPr id="12" name="Grupo 11"/>
          <p:cNvGrpSpPr/>
          <p:nvPr/>
        </p:nvGrpSpPr>
        <p:grpSpPr>
          <a:xfrm>
            <a:off x="241367" y="1801597"/>
            <a:ext cx="5638733" cy="3633713"/>
            <a:chOff x="884273" y="1685289"/>
            <a:chExt cx="5668927" cy="3280411"/>
          </a:xfrm>
        </p:grpSpPr>
        <p:pic>
          <p:nvPicPr>
            <p:cNvPr id="10" name="Google Shape;120;p2" descr="Ecran de pared de 150 pulgadas eléctrico - LOCH &gt; Intecsa S.R.L.">
              <a:extLst>
                <a:ext uri="{FF2B5EF4-FFF2-40B4-BE49-F238E27FC236}">
                  <a16:creationId xmlns:a16="http://schemas.microsoft.com/office/drawing/2014/main" id="{92F735CB-AC25-4513-A2AB-6B697B704754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84273" y="1685289"/>
              <a:ext cx="5668927" cy="32804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2427" y="2140689"/>
              <a:ext cx="5088509" cy="2609111"/>
            </a:xfrm>
            <a:prstGeom prst="rect">
              <a:avLst/>
            </a:prstGeom>
          </p:spPr>
        </p:pic>
      </p:grpSp>
      <p:grpSp>
        <p:nvGrpSpPr>
          <p:cNvPr id="15" name="Grupo 14"/>
          <p:cNvGrpSpPr/>
          <p:nvPr/>
        </p:nvGrpSpPr>
        <p:grpSpPr>
          <a:xfrm>
            <a:off x="241367" y="5605032"/>
            <a:ext cx="6195130" cy="457200"/>
            <a:chOff x="5583557" y="5325118"/>
            <a:chExt cx="6195130" cy="457200"/>
          </a:xfrm>
        </p:grpSpPr>
        <p:sp>
          <p:nvSpPr>
            <p:cNvPr id="13" name="Rectángulo 12">
              <a:hlinkClick r:id="rId4"/>
            </p:cNvPr>
            <p:cNvSpPr/>
            <p:nvPr/>
          </p:nvSpPr>
          <p:spPr>
            <a:xfrm>
              <a:off x="6755132" y="5372100"/>
              <a:ext cx="50235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PE" b="1" dirty="0">
                  <a:hlinkClick r:id="rId4"/>
                </a:rPr>
                <a:t>https://www.youtube.com/watch?v=b24PNJ_E6IA</a:t>
              </a:r>
              <a:endParaRPr lang="es-PE" b="1" dirty="0"/>
            </a:p>
          </p:txBody>
        </p:sp>
        <p:pic>
          <p:nvPicPr>
            <p:cNvPr id="14" name="Imagen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83557" y="5325118"/>
              <a:ext cx="1171575" cy="457200"/>
            </a:xfrm>
            <a:prstGeom prst="rect">
              <a:avLst/>
            </a:prstGeom>
          </p:spPr>
        </p:pic>
      </p:grpSp>
      <p:sp>
        <p:nvSpPr>
          <p:cNvPr id="16" name="Rectángulo 15"/>
          <p:cNvSpPr/>
          <p:nvPr/>
        </p:nvSpPr>
        <p:spPr>
          <a:xfrm>
            <a:off x="6176666" y="2018990"/>
            <a:ext cx="557355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Conjunto de </a:t>
            </a:r>
            <a:r>
              <a:rPr lang="es-PE" sz="1600" u="sng" dirty="0">
                <a:latin typeface="Arial" panose="020B0604020202020204" pitchFamily="34" charset="0"/>
                <a:cs typeface="Arial" panose="020B0604020202020204" pitchFamily="34" charset="0"/>
              </a:rPr>
              <a:t>Políticas, Principios, Normas, Procedimientos, Técnicas e Instrumentos</a:t>
            </a: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 mediante el cual se organizan las funciones y competencias ambientales de las entidades públicas para permitir la </a:t>
            </a:r>
            <a:r>
              <a:rPr lang="es-PE" sz="1600" u="sng" dirty="0">
                <a:latin typeface="Arial" panose="020B0604020202020204" pitchFamily="34" charset="0"/>
                <a:cs typeface="Arial" panose="020B0604020202020204" pitchFamily="34" charset="0"/>
              </a:rPr>
              <a:t>implementación de la Política Nacional del Ambiente</a:t>
            </a: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, considerando los procesos relacionados con la gestión de la diversidad biológica, cambio climático y manejo de suelos. El SNGA tiene carácter transversal articulando los diferentes niveles de gobierno al sector privado y la sociedad civil.</a:t>
            </a:r>
          </a:p>
        </p:txBody>
      </p:sp>
    </p:spTree>
    <p:extLst>
      <p:ext uri="{BB962C8B-B14F-4D97-AF65-F5344CB8AC3E}">
        <p14:creationId xmlns:p14="http://schemas.microsoft.com/office/powerpoint/2010/main" val="619927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4"/>
          </p:nvPr>
        </p:nvSpPr>
        <p:spPr>
          <a:xfrm>
            <a:off x="235203" y="741446"/>
            <a:ext cx="8626531" cy="470710"/>
          </a:xfrm>
        </p:spPr>
        <p:txBody>
          <a:bodyPr>
            <a:normAutofit/>
          </a:bodyPr>
          <a:lstStyle/>
          <a:p>
            <a:r>
              <a:rPr lang="es-PE" b="0" dirty="0"/>
              <a:t>Sistema Nacional de Gestión Ambiental (SNGA)</a:t>
            </a:r>
          </a:p>
        </p:txBody>
      </p:sp>
      <p:grpSp>
        <p:nvGrpSpPr>
          <p:cNvPr id="44" name="Grupo 43"/>
          <p:cNvGrpSpPr/>
          <p:nvPr/>
        </p:nvGrpSpPr>
        <p:grpSpPr>
          <a:xfrm>
            <a:off x="127000" y="869595"/>
            <a:ext cx="11924972" cy="5853765"/>
            <a:chOff x="0" y="945795"/>
            <a:chExt cx="11924972" cy="5853765"/>
          </a:xfrm>
        </p:grpSpPr>
        <p:sp>
          <p:nvSpPr>
            <p:cNvPr id="9" name="Recortar rectángulo de esquina sencilla 8"/>
            <p:cNvSpPr/>
            <p:nvPr/>
          </p:nvSpPr>
          <p:spPr>
            <a:xfrm>
              <a:off x="4305299" y="1660768"/>
              <a:ext cx="3501699" cy="944669"/>
            </a:xfrm>
            <a:prstGeom prst="snip1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COMPONENTES DEL SNGA</a:t>
              </a:r>
            </a:p>
          </p:txBody>
        </p:sp>
        <p:grpSp>
          <p:nvGrpSpPr>
            <p:cNvPr id="16" name="Grupo 15"/>
            <p:cNvGrpSpPr/>
            <p:nvPr/>
          </p:nvGrpSpPr>
          <p:grpSpPr>
            <a:xfrm>
              <a:off x="0" y="2773659"/>
              <a:ext cx="5320101" cy="4025901"/>
              <a:chOff x="215899" y="2705099"/>
              <a:chExt cx="5320101" cy="4025901"/>
            </a:xfrm>
          </p:grpSpPr>
          <p:pic>
            <p:nvPicPr>
              <p:cNvPr id="5" name="Imagen 4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srcRect l="4660" t="33407" r="10179"/>
              <a:stretch/>
            </p:blipFill>
            <p:spPr>
              <a:xfrm>
                <a:off x="215899" y="2705099"/>
                <a:ext cx="5320101" cy="4025901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sp>
            <p:nvSpPr>
              <p:cNvPr id="10" name="Rectángulo 9"/>
              <p:cNvSpPr/>
              <p:nvPr/>
            </p:nvSpPr>
            <p:spPr>
              <a:xfrm>
                <a:off x="413821" y="2937106"/>
                <a:ext cx="2619431" cy="406400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PE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SISTEMAS FUNCIONALES</a:t>
                </a:r>
              </a:p>
            </p:txBody>
          </p:sp>
          <p:sp>
            <p:nvSpPr>
              <p:cNvPr id="11" name="Rectángulo 10"/>
              <p:cNvSpPr/>
              <p:nvPr/>
            </p:nvSpPr>
            <p:spPr>
              <a:xfrm>
                <a:off x="1079500" y="3441700"/>
                <a:ext cx="4330700" cy="41910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PE" sz="12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Sistema Nacional de Áreas Naturales Protegidas por el Estado (SINANPE)</a:t>
                </a:r>
              </a:p>
            </p:txBody>
          </p:sp>
          <p:sp>
            <p:nvSpPr>
              <p:cNvPr id="12" name="Rectángulo 11"/>
              <p:cNvSpPr/>
              <p:nvPr/>
            </p:nvSpPr>
            <p:spPr>
              <a:xfrm>
                <a:off x="1079500" y="4141488"/>
                <a:ext cx="4330700" cy="41910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PE" sz="12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Sistema Nacional de Evaluación de Impacto Ambiental (SEIA)</a:t>
                </a:r>
              </a:p>
            </p:txBody>
          </p:sp>
          <p:sp>
            <p:nvSpPr>
              <p:cNvPr id="13" name="Rectángulo 12"/>
              <p:cNvSpPr/>
              <p:nvPr/>
            </p:nvSpPr>
            <p:spPr>
              <a:xfrm>
                <a:off x="1079500" y="4794250"/>
                <a:ext cx="4330700" cy="41910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PE" sz="1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Sistema Nacional de Información Ambiental (SINIA)</a:t>
                </a:r>
              </a:p>
            </p:txBody>
          </p:sp>
          <p:sp>
            <p:nvSpPr>
              <p:cNvPr id="14" name="Rectángulo 13"/>
              <p:cNvSpPr/>
              <p:nvPr/>
            </p:nvSpPr>
            <p:spPr>
              <a:xfrm>
                <a:off x="1079500" y="5406426"/>
                <a:ext cx="4330700" cy="41910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PE" sz="1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Sistema Nacional de Evaluación y Fiscalización Ambiental (SINEFA)</a:t>
                </a:r>
              </a:p>
            </p:txBody>
          </p:sp>
          <p:sp>
            <p:nvSpPr>
              <p:cNvPr id="15" name="Rectángulo 14"/>
              <p:cNvSpPr/>
              <p:nvPr/>
            </p:nvSpPr>
            <p:spPr>
              <a:xfrm>
                <a:off x="1098595" y="6089934"/>
                <a:ext cx="4330700" cy="41910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PE" sz="1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Sistema Nacional de Gestión de Recursos Hídricos (SNGRH)</a:t>
                </a:r>
              </a:p>
            </p:txBody>
          </p:sp>
        </p:grpSp>
        <p:sp>
          <p:nvSpPr>
            <p:cNvPr id="17" name="Redondear rectángulo de esquina del mismo lado 16"/>
            <p:cNvSpPr/>
            <p:nvPr/>
          </p:nvSpPr>
          <p:spPr>
            <a:xfrm>
              <a:off x="4825135" y="3192094"/>
              <a:ext cx="1504950" cy="318166"/>
            </a:xfrm>
            <a:prstGeom prst="round2Same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600" i="1" dirty="0">
                  <a:latin typeface="Arial" panose="020B0604020202020204" pitchFamily="34" charset="0"/>
                  <a:cs typeface="Arial" panose="020B0604020202020204" pitchFamily="34" charset="0"/>
                </a:rPr>
                <a:t>ente rector</a:t>
              </a:r>
            </a:p>
          </p:txBody>
        </p:sp>
        <p:cxnSp>
          <p:nvCxnSpPr>
            <p:cNvPr id="19" name="Conector recto de flecha 18"/>
            <p:cNvCxnSpPr>
              <a:stCxn id="11" idx="3"/>
            </p:cNvCxnSpPr>
            <p:nvPr/>
          </p:nvCxnSpPr>
          <p:spPr>
            <a:xfrm>
              <a:off x="5194301" y="3719810"/>
              <a:ext cx="663520" cy="12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/>
            <p:nvPr/>
          </p:nvCxnSpPr>
          <p:spPr>
            <a:xfrm>
              <a:off x="5194301" y="4419598"/>
              <a:ext cx="663520" cy="12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/>
            <p:nvPr/>
          </p:nvCxnSpPr>
          <p:spPr>
            <a:xfrm>
              <a:off x="5194301" y="5057023"/>
              <a:ext cx="663520" cy="12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/>
            <p:nvPr/>
          </p:nvCxnSpPr>
          <p:spPr>
            <a:xfrm>
              <a:off x="5194301" y="5683246"/>
              <a:ext cx="663520" cy="12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/>
            <p:nvPr/>
          </p:nvCxnSpPr>
          <p:spPr>
            <a:xfrm>
              <a:off x="5213396" y="6368044"/>
              <a:ext cx="663520" cy="12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ángulo redondeado 19"/>
            <p:cNvSpPr/>
            <p:nvPr/>
          </p:nvSpPr>
          <p:spPr>
            <a:xfrm>
              <a:off x="5946777" y="3510260"/>
              <a:ext cx="1546223" cy="419489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b="1" dirty="0"/>
                <a:t>SERNANP</a:t>
              </a:r>
            </a:p>
          </p:txBody>
        </p:sp>
        <p:sp>
          <p:nvSpPr>
            <p:cNvPr id="26" name="Rectángulo redondeado 25"/>
            <p:cNvSpPr/>
            <p:nvPr/>
          </p:nvSpPr>
          <p:spPr>
            <a:xfrm>
              <a:off x="5946777" y="4210048"/>
              <a:ext cx="1546223" cy="419489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b="1" dirty="0"/>
                <a:t>OEFA</a:t>
              </a:r>
            </a:p>
          </p:txBody>
        </p:sp>
        <p:sp>
          <p:nvSpPr>
            <p:cNvPr id="27" name="Rectángulo redondeado 26"/>
            <p:cNvSpPr/>
            <p:nvPr/>
          </p:nvSpPr>
          <p:spPr>
            <a:xfrm>
              <a:off x="5946777" y="4847278"/>
              <a:ext cx="1546223" cy="419489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b="1" dirty="0"/>
                <a:t>MINAM</a:t>
              </a:r>
            </a:p>
          </p:txBody>
        </p:sp>
        <p:sp>
          <p:nvSpPr>
            <p:cNvPr id="28" name="Rectángulo redondeado 27"/>
            <p:cNvSpPr/>
            <p:nvPr/>
          </p:nvSpPr>
          <p:spPr>
            <a:xfrm>
              <a:off x="5946777" y="5473501"/>
              <a:ext cx="1546223" cy="419489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b="1" dirty="0"/>
                <a:t>MINAM</a:t>
              </a:r>
            </a:p>
          </p:txBody>
        </p:sp>
        <p:sp>
          <p:nvSpPr>
            <p:cNvPr id="29" name="Rectángulo redondeado 28"/>
            <p:cNvSpPr/>
            <p:nvPr/>
          </p:nvSpPr>
          <p:spPr>
            <a:xfrm>
              <a:off x="5946776" y="6158494"/>
              <a:ext cx="1546223" cy="419489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b="1" dirty="0"/>
                <a:t>ANA</a:t>
              </a:r>
            </a:p>
          </p:txBody>
        </p:sp>
        <p:sp>
          <p:nvSpPr>
            <p:cNvPr id="31" name="Rectángulo 30"/>
            <p:cNvSpPr/>
            <p:nvPr/>
          </p:nvSpPr>
          <p:spPr>
            <a:xfrm>
              <a:off x="8564830" y="3433768"/>
              <a:ext cx="2619431" cy="40640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SISTEMAS TERRITORIALES</a:t>
              </a:r>
            </a:p>
          </p:txBody>
        </p:sp>
        <p:sp>
          <p:nvSpPr>
            <p:cNvPr id="25" name="Rectángulo 24"/>
            <p:cNvSpPr/>
            <p:nvPr/>
          </p:nvSpPr>
          <p:spPr>
            <a:xfrm>
              <a:off x="8564830" y="3970081"/>
              <a:ext cx="3360142" cy="596898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Sistema Regional de Gestión Ambiental (SRGA)</a:t>
              </a:r>
            </a:p>
          </p:txBody>
        </p:sp>
        <p:sp>
          <p:nvSpPr>
            <p:cNvPr id="35" name="Rectángulo 34"/>
            <p:cNvSpPr/>
            <p:nvPr/>
          </p:nvSpPr>
          <p:spPr>
            <a:xfrm>
              <a:off x="8564830" y="4669869"/>
              <a:ext cx="3360142" cy="596898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Sistema Local de Gestión Ambiental (</a:t>
              </a:r>
              <a:r>
                <a:rPr lang="es-PE" sz="14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SlGA</a:t>
              </a:r>
              <a:r>
                <a:rPr lang="es-PE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36" name="Rectángulo 35"/>
            <p:cNvSpPr/>
            <p:nvPr/>
          </p:nvSpPr>
          <p:spPr>
            <a:xfrm>
              <a:off x="9163257" y="945795"/>
              <a:ext cx="2619431" cy="40640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ÁMBITOS TEMÁTICOS</a:t>
              </a:r>
            </a:p>
          </p:txBody>
        </p:sp>
        <p:sp>
          <p:nvSpPr>
            <p:cNvPr id="37" name="Rectángulo 36"/>
            <p:cNvSpPr/>
            <p:nvPr/>
          </p:nvSpPr>
          <p:spPr>
            <a:xfrm>
              <a:off x="9187130" y="1440161"/>
              <a:ext cx="2737842" cy="1621828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PE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Cambio climático.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PE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Diversidad biológica.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PE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Ordenamiento territorial.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PE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Manejo de suelos.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PE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Calidad ambiental.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PE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Residuos sólidos.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PE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Otros establecidos por ley</a:t>
              </a:r>
            </a:p>
          </p:txBody>
        </p:sp>
        <p:cxnSp>
          <p:nvCxnSpPr>
            <p:cNvPr id="38" name="Conector angular 37"/>
            <p:cNvCxnSpPr>
              <a:stCxn id="9" idx="2"/>
              <a:endCxn id="10" idx="3"/>
            </p:cNvCxnSpPr>
            <p:nvPr/>
          </p:nvCxnSpPr>
          <p:spPr>
            <a:xfrm rot="10800000" flipV="1">
              <a:off x="2817353" y="2133102"/>
              <a:ext cx="1487946" cy="1075763"/>
            </a:xfrm>
            <a:prstGeom prst="bentConnector3">
              <a:avLst>
                <a:gd name="adj1" fmla="val 6470"/>
              </a:avLst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Conector angular 39"/>
            <p:cNvCxnSpPr>
              <a:stCxn id="9" idx="0"/>
              <a:endCxn id="36" idx="1"/>
            </p:cNvCxnSpPr>
            <p:nvPr/>
          </p:nvCxnSpPr>
          <p:spPr>
            <a:xfrm flipV="1">
              <a:off x="7806998" y="1148995"/>
              <a:ext cx="1356259" cy="984108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Conector angular 41"/>
            <p:cNvCxnSpPr>
              <a:stCxn id="9" idx="1"/>
              <a:endCxn id="31" idx="0"/>
            </p:cNvCxnSpPr>
            <p:nvPr/>
          </p:nvCxnSpPr>
          <p:spPr>
            <a:xfrm rot="16200000" flipH="1">
              <a:off x="7551182" y="1110403"/>
              <a:ext cx="828331" cy="3818397"/>
            </a:xfrm>
            <a:prstGeom prst="bentConnector3">
              <a:avLst>
                <a:gd name="adj1" fmla="val 68399"/>
              </a:avLst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50" name="Rectángulo 49"/>
          <p:cNvSpPr/>
          <p:nvPr/>
        </p:nvSpPr>
        <p:spPr>
          <a:xfrm>
            <a:off x="386440" y="1236565"/>
            <a:ext cx="2266697" cy="4064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PE" sz="1400" b="1" dirty="0">
                <a:latin typeface="Arial" panose="020B0604020202020204" pitchFamily="34" charset="0"/>
                <a:cs typeface="Arial" panose="020B0604020202020204" pitchFamily="34" charset="0"/>
              </a:rPr>
              <a:t>OTROS SISTEMAS</a:t>
            </a:r>
          </a:p>
        </p:txBody>
      </p:sp>
      <p:sp>
        <p:nvSpPr>
          <p:cNvPr id="51" name="Rectángulo 50"/>
          <p:cNvSpPr/>
          <p:nvPr/>
        </p:nvSpPr>
        <p:spPr>
          <a:xfrm>
            <a:off x="365070" y="1692925"/>
            <a:ext cx="3805867" cy="113834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88900" indent="-88900"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Sistema Nacional de Gestión Forestal y de Fauna Silvestre (SINAFOR).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Sistema Nacional de Acuicultura (</a:t>
            </a:r>
            <a:r>
              <a:rPr lang="es-PE" sz="1400" dirty="0" err="1">
                <a:latin typeface="Arial" panose="020B0604020202020204" pitchFamily="34" charset="0"/>
                <a:cs typeface="Arial" panose="020B0604020202020204" pitchFamily="34" charset="0"/>
              </a:rPr>
              <a:t>SiNACUi</a:t>
            </a: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Sistema Nacional de Gestión del Riesgo de Desastres (SINAGERD).</a:t>
            </a:r>
          </a:p>
        </p:txBody>
      </p:sp>
      <p:cxnSp>
        <p:nvCxnSpPr>
          <p:cNvPr id="56" name="Conector angular 55"/>
          <p:cNvCxnSpPr>
            <a:stCxn id="9" idx="3"/>
            <a:endCxn id="50" idx="3"/>
          </p:cNvCxnSpPr>
          <p:nvPr/>
        </p:nvCxnSpPr>
        <p:spPr>
          <a:xfrm rot="16200000" flipV="1">
            <a:off x="4345742" y="-252839"/>
            <a:ext cx="144803" cy="3530012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623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4"/>
          </p:nvPr>
        </p:nvSpPr>
        <p:spPr>
          <a:xfrm>
            <a:off x="453969" y="1054100"/>
            <a:ext cx="8626531" cy="470710"/>
          </a:xfrm>
        </p:spPr>
        <p:txBody>
          <a:bodyPr>
            <a:normAutofit/>
          </a:bodyPr>
          <a:lstStyle/>
          <a:p>
            <a:r>
              <a:rPr lang="es-PE" b="0" dirty="0"/>
              <a:t>Sistema Nacional de Gestión Ambiental (SNGA)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grpSp>
        <p:nvGrpSpPr>
          <p:cNvPr id="70" name="Grupo 69"/>
          <p:cNvGrpSpPr/>
          <p:nvPr/>
        </p:nvGrpSpPr>
        <p:grpSpPr>
          <a:xfrm>
            <a:off x="453967" y="1648578"/>
            <a:ext cx="10253627" cy="4993167"/>
            <a:chOff x="453967" y="1648578"/>
            <a:chExt cx="10253627" cy="4993167"/>
          </a:xfrm>
        </p:grpSpPr>
        <p:sp>
          <p:nvSpPr>
            <p:cNvPr id="5" name="Recortar rectángulo de esquina sencilla 4"/>
            <p:cNvSpPr/>
            <p:nvPr/>
          </p:nvSpPr>
          <p:spPr>
            <a:xfrm>
              <a:off x="4064418" y="3087045"/>
              <a:ext cx="2839751" cy="1530795"/>
            </a:xfrm>
            <a:prstGeom prst="snip1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INSTRUMENTOS DE GESTIÓN AMBIENTAL</a:t>
              </a:r>
            </a:p>
          </p:txBody>
        </p:sp>
        <p:sp>
          <p:nvSpPr>
            <p:cNvPr id="2" name="CuadroTexto 1"/>
            <p:cNvSpPr txBox="1"/>
            <p:nvPr/>
          </p:nvSpPr>
          <p:spPr>
            <a:xfrm>
              <a:off x="488091" y="1648578"/>
              <a:ext cx="2501153" cy="646331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s-PE" dirty="0">
                  <a:latin typeface="Arial" panose="020B0604020202020204" pitchFamily="34" charset="0"/>
                  <a:cs typeface="Arial" panose="020B0604020202020204" pitchFamily="34" charset="0"/>
                </a:rPr>
                <a:t>Planes, estrategias, programas.</a:t>
              </a:r>
            </a:p>
          </p:txBody>
        </p:sp>
        <p:sp>
          <p:nvSpPr>
            <p:cNvPr id="7" name="CuadroTexto 6"/>
            <p:cNvSpPr txBox="1"/>
            <p:nvPr/>
          </p:nvSpPr>
          <p:spPr>
            <a:xfrm>
              <a:off x="453969" y="2646901"/>
              <a:ext cx="2535275" cy="646331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es-PE"/>
              </a:defPPr>
              <a:lvl1pPr algn="ctr">
                <a:defRPr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s-PE" dirty="0"/>
                <a:t>Ordenamiento territorial.</a:t>
              </a:r>
            </a:p>
          </p:txBody>
        </p:sp>
        <p:sp>
          <p:nvSpPr>
            <p:cNvPr id="8" name="CuadroTexto 7"/>
            <p:cNvSpPr txBox="1"/>
            <p:nvPr/>
          </p:nvSpPr>
          <p:spPr>
            <a:xfrm>
              <a:off x="453969" y="3651363"/>
              <a:ext cx="2501153" cy="369332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es-PE"/>
              </a:defPPr>
              <a:lvl1pPr algn="ctr">
                <a:defRPr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s-PE" dirty="0"/>
                <a:t>Información ambiental.</a:t>
              </a:r>
            </a:p>
          </p:txBody>
        </p:sp>
        <p:sp>
          <p:nvSpPr>
            <p:cNvPr id="9" name="CuadroTexto 8"/>
            <p:cNvSpPr txBox="1"/>
            <p:nvPr/>
          </p:nvSpPr>
          <p:spPr>
            <a:xfrm>
              <a:off x="453968" y="4372687"/>
              <a:ext cx="2501153" cy="92333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es-PE"/>
              </a:defPPr>
              <a:lvl1pPr algn="ctr">
                <a:defRPr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s-PE" dirty="0"/>
                <a:t>Instrumentos de participación ciudadana.</a:t>
              </a:r>
            </a:p>
          </p:txBody>
        </p:sp>
        <p:sp>
          <p:nvSpPr>
            <p:cNvPr id="10" name="CuadroTexto 9"/>
            <p:cNvSpPr txBox="1"/>
            <p:nvPr/>
          </p:nvSpPr>
          <p:spPr>
            <a:xfrm>
              <a:off x="453967" y="5648009"/>
              <a:ext cx="2501153" cy="369332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es-PE"/>
              </a:defPPr>
              <a:lvl1pPr algn="ctr">
                <a:defRPr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s-PE" dirty="0"/>
                <a:t>EIA, EAE y PAMA.</a:t>
              </a:r>
            </a:p>
          </p:txBody>
        </p:sp>
        <p:sp>
          <p:nvSpPr>
            <p:cNvPr id="11" name="CuadroTexto 10"/>
            <p:cNvSpPr txBox="1"/>
            <p:nvPr/>
          </p:nvSpPr>
          <p:spPr>
            <a:xfrm>
              <a:off x="8206441" y="1648578"/>
              <a:ext cx="2501153" cy="92333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es-PE"/>
              </a:defPPr>
              <a:lvl1pPr algn="ctr">
                <a:defRPr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s-PE" dirty="0"/>
                <a:t>Normas de calidad ambiental (ECA y EMP).</a:t>
              </a:r>
            </a:p>
          </p:txBody>
        </p:sp>
        <p:sp>
          <p:nvSpPr>
            <p:cNvPr id="12" name="CuadroTexto 11"/>
            <p:cNvSpPr txBox="1"/>
            <p:nvPr/>
          </p:nvSpPr>
          <p:spPr>
            <a:xfrm>
              <a:off x="8206440" y="2735287"/>
              <a:ext cx="2501153" cy="92333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es-PE"/>
              </a:defPPr>
              <a:lvl1pPr algn="ctr">
                <a:defRPr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s-PE" dirty="0"/>
                <a:t>Planes de descontaminación de pasivos ambientales.</a:t>
              </a:r>
            </a:p>
          </p:txBody>
        </p:sp>
        <p:sp>
          <p:nvSpPr>
            <p:cNvPr id="13" name="CuadroTexto 12"/>
            <p:cNvSpPr txBox="1"/>
            <p:nvPr/>
          </p:nvSpPr>
          <p:spPr>
            <a:xfrm>
              <a:off x="8206440" y="3821996"/>
              <a:ext cx="2501153" cy="646331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es-PE"/>
              </a:defPPr>
              <a:lvl1pPr algn="ctr">
                <a:defRPr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s-PE" dirty="0"/>
                <a:t>Fiscalización y sanción.</a:t>
              </a:r>
            </a:p>
          </p:txBody>
        </p:sp>
        <p:sp>
          <p:nvSpPr>
            <p:cNvPr id="14" name="CuadroTexto 13"/>
            <p:cNvSpPr txBox="1"/>
            <p:nvPr/>
          </p:nvSpPr>
          <p:spPr>
            <a:xfrm>
              <a:off x="8206440" y="4631706"/>
              <a:ext cx="2501153" cy="92333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es-PE"/>
              </a:defPPr>
              <a:lvl1pPr algn="ctr">
                <a:defRPr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s-PE" dirty="0"/>
                <a:t>Instrumentos financieros y económicos.</a:t>
              </a:r>
            </a:p>
          </p:txBody>
        </p:sp>
        <p:sp>
          <p:nvSpPr>
            <p:cNvPr id="15" name="CuadroTexto 14"/>
            <p:cNvSpPr txBox="1"/>
            <p:nvPr/>
          </p:nvSpPr>
          <p:spPr>
            <a:xfrm>
              <a:off x="8206440" y="5718415"/>
              <a:ext cx="2501153" cy="92333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es-PE"/>
              </a:defPPr>
              <a:lvl1pPr algn="ctr">
                <a:defRPr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s-PE" dirty="0"/>
                <a:t>Sistemas de gestión ambiental regionales y locales.</a:t>
              </a:r>
            </a:p>
          </p:txBody>
        </p:sp>
        <p:cxnSp>
          <p:nvCxnSpPr>
            <p:cNvPr id="42" name="Conector recto de flecha 41"/>
            <p:cNvCxnSpPr>
              <a:endCxn id="11" idx="1"/>
            </p:cNvCxnSpPr>
            <p:nvPr/>
          </p:nvCxnSpPr>
          <p:spPr>
            <a:xfrm flipV="1">
              <a:off x="7367549" y="2110243"/>
              <a:ext cx="838892" cy="9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de flecha 43"/>
            <p:cNvCxnSpPr/>
            <p:nvPr/>
          </p:nvCxnSpPr>
          <p:spPr>
            <a:xfrm flipV="1">
              <a:off x="7367548" y="3195062"/>
              <a:ext cx="838892" cy="9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de flecha 44"/>
            <p:cNvCxnSpPr/>
            <p:nvPr/>
          </p:nvCxnSpPr>
          <p:spPr>
            <a:xfrm flipV="1">
              <a:off x="7367548" y="4241215"/>
              <a:ext cx="838892" cy="9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cto de flecha 45"/>
            <p:cNvCxnSpPr/>
            <p:nvPr/>
          </p:nvCxnSpPr>
          <p:spPr>
            <a:xfrm flipV="1">
              <a:off x="7367548" y="5050925"/>
              <a:ext cx="838892" cy="9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de flecha 46"/>
            <p:cNvCxnSpPr/>
            <p:nvPr/>
          </p:nvCxnSpPr>
          <p:spPr>
            <a:xfrm flipV="1">
              <a:off x="7367548" y="6180080"/>
              <a:ext cx="838892" cy="9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cto de flecha 48"/>
            <p:cNvCxnSpPr>
              <a:endCxn id="2" idx="3"/>
            </p:cNvCxnSpPr>
            <p:nvPr/>
          </p:nvCxnSpPr>
          <p:spPr>
            <a:xfrm flipH="1">
              <a:off x="2989244" y="1971743"/>
              <a:ext cx="60112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cto de flecha 49"/>
            <p:cNvCxnSpPr/>
            <p:nvPr/>
          </p:nvCxnSpPr>
          <p:spPr>
            <a:xfrm flipH="1">
              <a:off x="2994581" y="2992422"/>
              <a:ext cx="60112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de flecha 50"/>
            <p:cNvCxnSpPr/>
            <p:nvPr/>
          </p:nvCxnSpPr>
          <p:spPr>
            <a:xfrm flipH="1">
              <a:off x="2970463" y="3852443"/>
              <a:ext cx="60112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recto de flecha 51"/>
            <p:cNvCxnSpPr/>
            <p:nvPr/>
          </p:nvCxnSpPr>
          <p:spPr>
            <a:xfrm flipH="1">
              <a:off x="2970463" y="4912768"/>
              <a:ext cx="60112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recto de flecha 52"/>
            <p:cNvCxnSpPr/>
            <p:nvPr/>
          </p:nvCxnSpPr>
          <p:spPr>
            <a:xfrm flipH="1">
              <a:off x="2989243" y="5832675"/>
              <a:ext cx="60112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cto 55"/>
            <p:cNvCxnSpPr/>
            <p:nvPr/>
          </p:nvCxnSpPr>
          <p:spPr>
            <a:xfrm>
              <a:off x="3590364" y="1971743"/>
              <a:ext cx="0" cy="3860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57"/>
            <p:cNvCxnSpPr/>
            <p:nvPr/>
          </p:nvCxnSpPr>
          <p:spPr>
            <a:xfrm>
              <a:off x="7372885" y="2110243"/>
              <a:ext cx="0" cy="40698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64"/>
            <p:cNvCxnSpPr>
              <a:stCxn id="5" idx="2"/>
            </p:cNvCxnSpPr>
            <p:nvPr/>
          </p:nvCxnSpPr>
          <p:spPr>
            <a:xfrm flipH="1" flipV="1">
              <a:off x="3590364" y="3852442"/>
              <a:ext cx="474054" cy="1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66"/>
            <p:cNvCxnSpPr>
              <a:stCxn id="5" idx="0"/>
            </p:cNvCxnSpPr>
            <p:nvPr/>
          </p:nvCxnSpPr>
          <p:spPr>
            <a:xfrm flipV="1">
              <a:off x="6904169" y="3851669"/>
              <a:ext cx="474053" cy="77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9505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6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015846"/>
            <a:ext cx="5664443" cy="477331"/>
          </a:xfrm>
        </p:spPr>
        <p:txBody>
          <a:bodyPr>
            <a:normAutofit/>
          </a:bodyPr>
          <a:lstStyle/>
          <a:p>
            <a:r>
              <a:rPr lang="es-PE" b="0" dirty="0"/>
              <a:t>Política Nacional de Ambiente</a:t>
            </a:r>
          </a:p>
        </p:txBody>
      </p:sp>
      <p:grpSp>
        <p:nvGrpSpPr>
          <p:cNvPr id="11" name="Grupo 10"/>
          <p:cNvGrpSpPr/>
          <p:nvPr/>
        </p:nvGrpSpPr>
        <p:grpSpPr>
          <a:xfrm>
            <a:off x="148563" y="1678994"/>
            <a:ext cx="5969847" cy="3845306"/>
            <a:chOff x="878195" y="1668555"/>
            <a:chExt cx="5969847" cy="3845306"/>
          </a:xfrm>
        </p:grpSpPr>
        <p:pic>
          <p:nvPicPr>
            <p:cNvPr id="12" name="Google Shape;120;p2" descr="Ecran de pared de 150 pulgadas eléctrico - LOCH &gt; Intecsa S.R.L.">
              <a:extLst>
                <a:ext uri="{FF2B5EF4-FFF2-40B4-BE49-F238E27FC236}">
                  <a16:creationId xmlns:a16="http://schemas.microsoft.com/office/drawing/2014/main" id="{92F735CB-AC25-4513-A2AB-6B697B704754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8195" y="1668555"/>
              <a:ext cx="5969847" cy="384530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3987" y="2140336"/>
              <a:ext cx="5358261" cy="3106069"/>
            </a:xfrm>
            <a:prstGeom prst="rect">
              <a:avLst/>
            </a:prstGeom>
          </p:spPr>
        </p:pic>
      </p:grpSp>
      <p:grpSp>
        <p:nvGrpSpPr>
          <p:cNvPr id="8" name="Grupo 7"/>
          <p:cNvGrpSpPr/>
          <p:nvPr/>
        </p:nvGrpSpPr>
        <p:grpSpPr>
          <a:xfrm>
            <a:off x="267934" y="5550641"/>
            <a:ext cx="6394073" cy="495300"/>
            <a:chOff x="453969" y="5620575"/>
            <a:chExt cx="6394073" cy="495300"/>
          </a:xfrm>
        </p:grpSpPr>
        <p:pic>
          <p:nvPicPr>
            <p:cNvPr id="15" name="Imagen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3969" y="5620575"/>
              <a:ext cx="1238250" cy="495300"/>
            </a:xfrm>
            <a:prstGeom prst="rect">
              <a:avLst/>
            </a:prstGeom>
          </p:spPr>
        </p:pic>
        <p:sp>
          <p:nvSpPr>
            <p:cNvPr id="3" name="Rectángulo 2">
              <a:hlinkClick r:id="rId5"/>
            </p:cNvPr>
            <p:cNvSpPr/>
            <p:nvPr/>
          </p:nvSpPr>
          <p:spPr>
            <a:xfrm>
              <a:off x="1829617" y="5689239"/>
              <a:ext cx="50184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PE" b="1" dirty="0">
                  <a:hlinkClick r:id="rId5"/>
                </a:rPr>
                <a:t>https://www.youtube.com/watch?v=uZdjKPAuTd4</a:t>
              </a:r>
              <a:endParaRPr lang="es-PE" b="1" dirty="0"/>
            </a:p>
          </p:txBody>
        </p:sp>
      </p:grpSp>
      <p:sp>
        <p:nvSpPr>
          <p:cNvPr id="9" name="Rectángulo 8"/>
          <p:cNvSpPr/>
          <p:nvPr/>
        </p:nvSpPr>
        <p:spPr>
          <a:xfrm>
            <a:off x="6118408" y="2150775"/>
            <a:ext cx="551678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La PNA es un instrumento de planificación ambiental de </a:t>
            </a:r>
            <a:r>
              <a:rPr lang="es-PE" sz="1600" b="1" dirty="0">
                <a:latin typeface="Arial" panose="020B0604020202020204" pitchFamily="34" charset="0"/>
                <a:cs typeface="Arial" panose="020B0604020202020204" pitchFamily="34" charset="0"/>
              </a:rPr>
              <a:t>cumplimiento obligatorio</a:t>
            </a: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. Su propósito es definir y orientar el accionar de las entidades del gobierno nacional, regional, local, así como del sector privado y de la sociedad civil en materia ambiental, para mejorar la calidad de vida de las personas, garantizando la existencia de ecosistemas saludables, viables y funcionales en el largo plazo; y el desarrollo sostenible del país.</a:t>
            </a:r>
          </a:p>
        </p:txBody>
      </p:sp>
    </p:spTree>
    <p:extLst>
      <p:ext uri="{BB962C8B-B14F-4D97-AF65-F5344CB8AC3E}">
        <p14:creationId xmlns:p14="http://schemas.microsoft.com/office/powerpoint/2010/main" val="721986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6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3656" y="841470"/>
            <a:ext cx="5664443" cy="477331"/>
          </a:xfrm>
        </p:spPr>
        <p:txBody>
          <a:bodyPr>
            <a:normAutofit/>
          </a:bodyPr>
          <a:lstStyle/>
          <a:p>
            <a:r>
              <a:rPr lang="es-PE" b="0" dirty="0"/>
              <a:t>Política Nacional del Ambiente</a:t>
            </a:r>
          </a:p>
        </p:txBody>
      </p:sp>
      <p:grpSp>
        <p:nvGrpSpPr>
          <p:cNvPr id="69" name="Grupo 68"/>
          <p:cNvGrpSpPr/>
          <p:nvPr/>
        </p:nvGrpSpPr>
        <p:grpSpPr>
          <a:xfrm>
            <a:off x="323667" y="1017021"/>
            <a:ext cx="11160121" cy="5714262"/>
            <a:chOff x="323667" y="1017021"/>
            <a:chExt cx="11160121" cy="5714262"/>
          </a:xfrm>
        </p:grpSpPr>
        <p:sp>
          <p:nvSpPr>
            <p:cNvPr id="37" name="Flecha abajo 36"/>
            <p:cNvSpPr/>
            <p:nvPr/>
          </p:nvSpPr>
          <p:spPr>
            <a:xfrm>
              <a:off x="8366127" y="1609538"/>
              <a:ext cx="345864" cy="128506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5" name="CuadroTexto 4"/>
            <p:cNvSpPr txBox="1"/>
            <p:nvPr/>
          </p:nvSpPr>
          <p:spPr>
            <a:xfrm>
              <a:off x="399555" y="1857531"/>
              <a:ext cx="272975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1600" i="1" dirty="0">
                  <a:latin typeface="Arial" panose="020B0604020202020204" pitchFamily="34" charset="0"/>
                  <a:cs typeface="Arial" panose="020B0604020202020204" pitchFamily="34" charset="0"/>
                </a:rPr>
                <a:t>Concertación, articulación, formulación, aprobación y validación.</a:t>
              </a:r>
            </a:p>
          </p:txBody>
        </p:sp>
        <p:sp>
          <p:nvSpPr>
            <p:cNvPr id="16" name="CuadroTexto 15"/>
            <p:cNvSpPr txBox="1"/>
            <p:nvPr/>
          </p:nvSpPr>
          <p:spPr>
            <a:xfrm>
              <a:off x="372348" y="3166439"/>
              <a:ext cx="272975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PE"/>
              </a:defPPr>
              <a:lvl1pPr>
                <a:defRPr sz="1600" i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s-PE" dirty="0"/>
                <a:t>Sistemas y procesos a través de los cuales se alcanzará los objetivos de la Política Nacional de Ambiente.</a:t>
              </a:r>
            </a:p>
          </p:txBody>
        </p:sp>
        <p:sp>
          <p:nvSpPr>
            <p:cNvPr id="17" name="CuadroTexto 16"/>
            <p:cNvSpPr txBox="1"/>
            <p:nvPr/>
          </p:nvSpPr>
          <p:spPr>
            <a:xfrm>
              <a:off x="323667" y="5618286"/>
              <a:ext cx="272975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PE"/>
              </a:defPPr>
              <a:lvl1pPr>
                <a:defRPr sz="1600" i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s-PE" dirty="0"/>
                <a:t>Ámbito en el que se ejecuta  la Política Nacional de Ambiente.</a:t>
              </a:r>
            </a:p>
          </p:txBody>
        </p:sp>
        <p:sp>
          <p:nvSpPr>
            <p:cNvPr id="8" name="Rectángulo redondeado 7"/>
            <p:cNvSpPr/>
            <p:nvPr/>
          </p:nvSpPr>
          <p:spPr>
            <a:xfrm>
              <a:off x="7508989" y="1017021"/>
              <a:ext cx="2124635" cy="58435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POLÍTICA NACIONAL DEL AMBIENTE</a:t>
              </a:r>
            </a:p>
          </p:txBody>
        </p:sp>
        <p:sp>
          <p:nvSpPr>
            <p:cNvPr id="19" name="Rectángulo redondeado 18"/>
            <p:cNvSpPr/>
            <p:nvPr/>
          </p:nvSpPr>
          <p:spPr>
            <a:xfrm>
              <a:off x="7508989" y="1949328"/>
              <a:ext cx="2124635" cy="58435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PLAN NACIONAL DE ACCIÓN AMBIENTAL</a:t>
              </a:r>
            </a:p>
          </p:txBody>
        </p:sp>
        <p:sp>
          <p:nvSpPr>
            <p:cNvPr id="20" name="Rectángulo redondeado 19"/>
            <p:cNvSpPr/>
            <p:nvPr/>
          </p:nvSpPr>
          <p:spPr>
            <a:xfrm>
              <a:off x="4282884" y="1590579"/>
              <a:ext cx="2091020" cy="423059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TÉCNICO INTERGUBERNAMENTAL</a:t>
              </a:r>
            </a:p>
          </p:txBody>
        </p:sp>
        <p:sp>
          <p:nvSpPr>
            <p:cNvPr id="21" name="Rectángulo redondeado 20"/>
            <p:cNvSpPr/>
            <p:nvPr/>
          </p:nvSpPr>
          <p:spPr>
            <a:xfrm>
              <a:off x="4272798" y="2120105"/>
              <a:ext cx="2091020" cy="423059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CONSULTIVO PARTICIPATIVO</a:t>
              </a:r>
            </a:p>
          </p:txBody>
        </p:sp>
        <p:cxnSp>
          <p:nvCxnSpPr>
            <p:cNvPr id="11" name="Conector recto 10"/>
            <p:cNvCxnSpPr/>
            <p:nvPr/>
          </p:nvCxnSpPr>
          <p:spPr>
            <a:xfrm>
              <a:off x="453969" y="2880461"/>
              <a:ext cx="11029819" cy="0"/>
            </a:xfrm>
            <a:prstGeom prst="line">
              <a:avLst/>
            </a:prstGeom>
            <a:ln w="31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Rectángulo redondeado 23"/>
            <p:cNvSpPr/>
            <p:nvPr/>
          </p:nvSpPr>
          <p:spPr>
            <a:xfrm>
              <a:off x="7677076" y="2906719"/>
              <a:ext cx="1788460" cy="417133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FUNCIONALES</a:t>
              </a:r>
            </a:p>
          </p:txBody>
        </p:sp>
        <p:sp>
          <p:nvSpPr>
            <p:cNvPr id="25" name="Rectángulo redondeado 24"/>
            <p:cNvSpPr/>
            <p:nvPr/>
          </p:nvSpPr>
          <p:spPr>
            <a:xfrm rot="16200000">
              <a:off x="5330339" y="4108317"/>
              <a:ext cx="1214347" cy="4747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b="1" dirty="0"/>
                <a:t>SINAMPE</a:t>
              </a:r>
            </a:p>
          </p:txBody>
        </p:sp>
        <p:sp>
          <p:nvSpPr>
            <p:cNvPr id="26" name="Rectángulo redondeado 25"/>
            <p:cNvSpPr/>
            <p:nvPr/>
          </p:nvSpPr>
          <p:spPr>
            <a:xfrm rot="16200000">
              <a:off x="6024281" y="4114398"/>
              <a:ext cx="1214347" cy="47476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b="1" dirty="0"/>
                <a:t>SINEFA</a:t>
              </a:r>
            </a:p>
          </p:txBody>
        </p:sp>
        <p:sp>
          <p:nvSpPr>
            <p:cNvPr id="27" name="Rectángulo redondeado 26"/>
            <p:cNvSpPr/>
            <p:nvPr/>
          </p:nvSpPr>
          <p:spPr>
            <a:xfrm rot="16200000">
              <a:off x="6718223" y="4108906"/>
              <a:ext cx="1214347" cy="47476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b="1" dirty="0"/>
                <a:t>SEIA</a:t>
              </a:r>
            </a:p>
          </p:txBody>
        </p:sp>
        <p:sp>
          <p:nvSpPr>
            <p:cNvPr id="28" name="Rectángulo redondeado 27"/>
            <p:cNvSpPr/>
            <p:nvPr/>
          </p:nvSpPr>
          <p:spPr>
            <a:xfrm rot="16200000">
              <a:off x="7337981" y="4108317"/>
              <a:ext cx="1214347" cy="47476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b="1" dirty="0"/>
                <a:t>SINIA</a:t>
              </a:r>
            </a:p>
          </p:txBody>
        </p:sp>
        <p:sp>
          <p:nvSpPr>
            <p:cNvPr id="29" name="Rectángulo redondeado 28"/>
            <p:cNvSpPr/>
            <p:nvPr/>
          </p:nvSpPr>
          <p:spPr>
            <a:xfrm rot="16200000">
              <a:off x="7957739" y="4108317"/>
              <a:ext cx="1214347" cy="47476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b="1" dirty="0"/>
                <a:t>SNRRHH</a:t>
              </a:r>
            </a:p>
          </p:txBody>
        </p:sp>
        <p:cxnSp>
          <p:nvCxnSpPr>
            <p:cNvPr id="30" name="Conector recto 29"/>
            <p:cNvCxnSpPr/>
            <p:nvPr/>
          </p:nvCxnSpPr>
          <p:spPr>
            <a:xfrm>
              <a:off x="453969" y="5107842"/>
              <a:ext cx="11029819" cy="0"/>
            </a:xfrm>
            <a:prstGeom prst="line">
              <a:avLst/>
            </a:prstGeom>
            <a:ln w="31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ectángulo redondeado 30"/>
            <p:cNvSpPr/>
            <p:nvPr/>
          </p:nvSpPr>
          <p:spPr>
            <a:xfrm>
              <a:off x="4445755" y="5210217"/>
              <a:ext cx="5759282" cy="58435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GOBIERNO NACIONAL</a:t>
              </a:r>
            </a:p>
            <a:p>
              <a:pPr algn="ctr"/>
              <a:r>
                <a:rPr lang="es-P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(Organismos sectoriales y adscritos al MINAM)</a:t>
              </a:r>
            </a:p>
          </p:txBody>
        </p:sp>
        <p:sp>
          <p:nvSpPr>
            <p:cNvPr id="33" name="Rectángulo redondeado 32"/>
            <p:cNvSpPr/>
            <p:nvPr/>
          </p:nvSpPr>
          <p:spPr>
            <a:xfrm>
              <a:off x="4445755" y="5865038"/>
              <a:ext cx="5759282" cy="397889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GOBIERNO REGIONAL</a:t>
              </a:r>
            </a:p>
          </p:txBody>
        </p:sp>
        <p:sp>
          <p:nvSpPr>
            <p:cNvPr id="34" name="Rectángulo redondeado 33"/>
            <p:cNvSpPr/>
            <p:nvPr/>
          </p:nvSpPr>
          <p:spPr>
            <a:xfrm>
              <a:off x="4445755" y="6333394"/>
              <a:ext cx="5759282" cy="397889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GOBIERNO LOCAL (PROVINCIAL O DISTRITAL)</a:t>
              </a:r>
            </a:p>
          </p:txBody>
        </p:sp>
        <p:sp>
          <p:nvSpPr>
            <p:cNvPr id="35" name="Rectángulo redondeado 34"/>
            <p:cNvSpPr/>
            <p:nvPr/>
          </p:nvSpPr>
          <p:spPr>
            <a:xfrm>
              <a:off x="10470694" y="5640724"/>
              <a:ext cx="793376" cy="715108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P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SRGA</a:t>
              </a:r>
            </a:p>
            <a:p>
              <a:pPr algn="ctr"/>
              <a:r>
                <a:rPr lang="es-P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SLGA</a:t>
              </a:r>
            </a:p>
          </p:txBody>
        </p:sp>
        <p:sp>
          <p:nvSpPr>
            <p:cNvPr id="36" name="Rectángulo redondeado 35"/>
            <p:cNvSpPr/>
            <p:nvPr/>
          </p:nvSpPr>
          <p:spPr>
            <a:xfrm>
              <a:off x="9095659" y="3738524"/>
              <a:ext cx="2388129" cy="1214348"/>
            </a:xfrm>
            <a:prstGeom prst="roundRect">
              <a:avLst>
                <a:gd name="adj" fmla="val 6322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s-PE" sz="1200" dirty="0">
                  <a:latin typeface="Arial" panose="020B0604020202020204" pitchFamily="34" charset="0"/>
                  <a:cs typeface="Arial" panose="020B0604020202020204" pitchFamily="34" charset="0"/>
                </a:rPr>
                <a:t>Estrategia Nacional sobre el Cambio Climático, de Diversidad Biológica, de lucha contra la Desertificación y Sequía, ECA y LMP, Ordenamiento Territorial, etc.</a:t>
              </a:r>
            </a:p>
          </p:txBody>
        </p:sp>
        <p:sp>
          <p:nvSpPr>
            <p:cNvPr id="39" name="Abrir llave 38"/>
            <p:cNvSpPr/>
            <p:nvPr/>
          </p:nvSpPr>
          <p:spPr>
            <a:xfrm rot="5400000">
              <a:off x="8464709" y="696818"/>
              <a:ext cx="200405" cy="5783658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cxnSp>
          <p:nvCxnSpPr>
            <p:cNvPr id="41" name="Conector recto de flecha 40"/>
            <p:cNvCxnSpPr/>
            <p:nvPr/>
          </p:nvCxnSpPr>
          <p:spPr>
            <a:xfrm>
              <a:off x="5737084" y="5013713"/>
              <a:ext cx="5733257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dash"/>
              <a:headEnd type="triangle"/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42" name="Abrir corchete 41"/>
            <p:cNvSpPr/>
            <p:nvPr/>
          </p:nvSpPr>
          <p:spPr>
            <a:xfrm>
              <a:off x="3437281" y="2040533"/>
              <a:ext cx="496141" cy="4050986"/>
            </a:xfrm>
            <a:prstGeom prst="leftBracket">
              <a:avLst/>
            </a:prstGeom>
            <a:ln w="38100"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cxnSp>
          <p:nvCxnSpPr>
            <p:cNvPr id="44" name="Conector recto 43"/>
            <p:cNvCxnSpPr>
              <a:endCxn id="31" idx="1"/>
            </p:cNvCxnSpPr>
            <p:nvPr/>
          </p:nvCxnSpPr>
          <p:spPr>
            <a:xfrm>
              <a:off x="3939988" y="5502394"/>
              <a:ext cx="505767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cto 45"/>
            <p:cNvCxnSpPr/>
            <p:nvPr/>
          </p:nvCxnSpPr>
          <p:spPr>
            <a:xfrm>
              <a:off x="3939987" y="6085101"/>
              <a:ext cx="505767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46"/>
            <p:cNvCxnSpPr/>
            <p:nvPr/>
          </p:nvCxnSpPr>
          <p:spPr>
            <a:xfrm>
              <a:off x="3939986" y="6539367"/>
              <a:ext cx="505767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cto 48"/>
            <p:cNvCxnSpPr/>
            <p:nvPr/>
          </p:nvCxnSpPr>
          <p:spPr>
            <a:xfrm>
              <a:off x="3939987" y="5502394"/>
              <a:ext cx="0" cy="102994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Abrir corchete 49"/>
            <p:cNvSpPr/>
            <p:nvPr/>
          </p:nvSpPr>
          <p:spPr>
            <a:xfrm>
              <a:off x="3991408" y="1630920"/>
              <a:ext cx="158751" cy="902762"/>
            </a:xfrm>
            <a:prstGeom prst="leftBracket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58" name="Abrir corchete 57"/>
            <p:cNvSpPr/>
            <p:nvPr/>
          </p:nvSpPr>
          <p:spPr>
            <a:xfrm rot="10800000">
              <a:off x="10253226" y="5366368"/>
              <a:ext cx="126782" cy="1272731"/>
            </a:xfrm>
            <a:prstGeom prst="leftBracket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65" name="Abrir corchete 64"/>
            <p:cNvSpPr/>
            <p:nvPr/>
          </p:nvSpPr>
          <p:spPr>
            <a:xfrm rot="10800000">
              <a:off x="6496543" y="1559851"/>
              <a:ext cx="95983" cy="1016619"/>
            </a:xfrm>
            <a:prstGeom prst="leftBracket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cxnSp>
          <p:nvCxnSpPr>
            <p:cNvPr id="67" name="Conector recto 66"/>
            <p:cNvCxnSpPr>
              <a:endCxn id="19" idx="1"/>
            </p:cNvCxnSpPr>
            <p:nvPr/>
          </p:nvCxnSpPr>
          <p:spPr>
            <a:xfrm>
              <a:off x="6589941" y="2239631"/>
              <a:ext cx="919048" cy="187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2051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4"/>
          </p:nvPr>
        </p:nvSpPr>
        <p:spPr>
          <a:xfrm>
            <a:off x="453969" y="1068106"/>
            <a:ext cx="6937431" cy="419099"/>
          </a:xfrm>
        </p:spPr>
        <p:txBody>
          <a:bodyPr>
            <a:normAutofit/>
          </a:bodyPr>
          <a:lstStyle/>
          <a:p>
            <a:r>
              <a:rPr lang="es-PE" b="0" dirty="0"/>
              <a:t>Ejes de la Política Nacional del Ambiente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5" name="Rectángulo 4"/>
          <p:cNvSpPr/>
          <p:nvPr/>
        </p:nvSpPr>
        <p:spPr>
          <a:xfrm>
            <a:off x="453969" y="1626908"/>
            <a:ext cx="3203631" cy="95410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s-PE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EJE 1:</a:t>
            </a:r>
          </a:p>
          <a:p>
            <a:pPr algn="just"/>
            <a:r>
              <a:rPr lang="es-PE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Conservación y aprovechamiento sostenible de los recursos naturales y de diversidad biológica.</a:t>
            </a:r>
          </a:p>
        </p:txBody>
      </p:sp>
      <p:sp>
        <p:nvSpPr>
          <p:cNvPr id="6" name="Rectángulo 5"/>
          <p:cNvSpPr/>
          <p:nvPr/>
        </p:nvSpPr>
        <p:spPr>
          <a:xfrm>
            <a:off x="808318" y="2620181"/>
            <a:ext cx="3891971" cy="3607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Diversidad biológica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Recursos genéticos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Bioseguridad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Aprovechamiento de los recursos naturales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Minería y energía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Bosques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Ecosistemas marino-costeros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Cuencas, agua y suelos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Mitigación y adaptación al cambio climático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Desarrollo sostenible de la Amazonía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Ordenamiento territorial</a:t>
            </a:r>
          </a:p>
        </p:txBody>
      </p:sp>
      <p:sp>
        <p:nvSpPr>
          <p:cNvPr id="8" name="Rectángulo 7"/>
          <p:cNvSpPr/>
          <p:nvPr/>
        </p:nvSpPr>
        <p:spPr>
          <a:xfrm>
            <a:off x="5016501" y="1626908"/>
            <a:ext cx="2285999" cy="73866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s-PE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EJE 2:</a:t>
            </a:r>
          </a:p>
          <a:p>
            <a:r>
              <a:rPr lang="es-PE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Gestión integral de la</a:t>
            </a:r>
          </a:p>
          <a:p>
            <a:r>
              <a:rPr lang="es-PE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calidad ambiental.</a:t>
            </a:r>
          </a:p>
        </p:txBody>
      </p:sp>
      <p:sp>
        <p:nvSpPr>
          <p:cNvPr id="9" name="Rectángulo 8"/>
          <p:cNvSpPr/>
          <p:nvPr/>
        </p:nvSpPr>
        <p:spPr>
          <a:xfrm>
            <a:off x="7480300" y="1000550"/>
            <a:ext cx="4064000" cy="19913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Control integrado de la contaminación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Calidad del agua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Calidad del aire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Residuos sólidos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Sustancias químicas y materiales peligrosos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Calidad de vida en ambientes urbanos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5016501" y="3978221"/>
            <a:ext cx="2285999" cy="52322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s-PE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EJE 3:</a:t>
            </a:r>
          </a:p>
          <a:p>
            <a:pPr algn="just"/>
            <a:r>
              <a:rPr lang="es-PE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Gobernanza ambiental.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7480300" y="3315673"/>
            <a:ext cx="3517900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Institucionalidad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Cultura, educación y ciudadanía ambiental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Inclusión social en la gestión ambiental</a:t>
            </a:r>
          </a:p>
        </p:txBody>
      </p:sp>
      <p:sp>
        <p:nvSpPr>
          <p:cNvPr id="13" name="Rectángulo 12"/>
          <p:cNvSpPr/>
          <p:nvPr/>
        </p:nvSpPr>
        <p:spPr>
          <a:xfrm>
            <a:off x="5016502" y="5504681"/>
            <a:ext cx="2285998" cy="95410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s-PE" sz="1400" b="1" dirty="0">
                <a:latin typeface="Arial" panose="020B0604020202020204" pitchFamily="34" charset="0"/>
                <a:cs typeface="Arial" panose="020B0604020202020204" pitchFamily="34" charset="0"/>
              </a:rPr>
              <a:t>EJE 4:</a:t>
            </a:r>
          </a:p>
          <a:p>
            <a:pPr algn="just"/>
            <a:r>
              <a:rPr lang="es-PE" sz="1400" b="1" dirty="0">
                <a:latin typeface="Arial" panose="020B0604020202020204" pitchFamily="34" charset="0"/>
                <a:cs typeface="Arial" panose="020B0604020202020204" pitchFamily="34" charset="0"/>
              </a:rPr>
              <a:t>Compromisos y</a:t>
            </a:r>
          </a:p>
          <a:p>
            <a:pPr algn="just"/>
            <a:r>
              <a:rPr lang="es-PE" sz="1400" b="1" dirty="0">
                <a:latin typeface="Arial" panose="020B0604020202020204" pitchFamily="34" charset="0"/>
                <a:cs typeface="Arial" panose="020B0604020202020204" pitchFamily="34" charset="0"/>
              </a:rPr>
              <a:t>oportunidades</a:t>
            </a:r>
          </a:p>
          <a:p>
            <a:pPr algn="just"/>
            <a:r>
              <a:rPr lang="es-PE" sz="1400" b="1" dirty="0">
                <a:latin typeface="Arial" panose="020B0604020202020204" pitchFamily="34" charset="0"/>
                <a:cs typeface="Arial" panose="020B0604020202020204" pitchFamily="34" charset="0"/>
              </a:rPr>
              <a:t>ambientales</a:t>
            </a:r>
          </a:p>
        </p:txBody>
      </p:sp>
      <p:sp>
        <p:nvSpPr>
          <p:cNvPr id="14" name="Rectángulo 13"/>
          <p:cNvSpPr/>
          <p:nvPr/>
        </p:nvSpPr>
        <p:spPr>
          <a:xfrm>
            <a:off x="7480300" y="5612402"/>
            <a:ext cx="379604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Compromisos internacionales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Ambiente, comercio y competitividad</a:t>
            </a:r>
          </a:p>
        </p:txBody>
      </p:sp>
      <p:sp>
        <p:nvSpPr>
          <p:cNvPr id="16" name="Abrir llave 15"/>
          <p:cNvSpPr/>
          <p:nvPr/>
        </p:nvSpPr>
        <p:spPr>
          <a:xfrm>
            <a:off x="7416800" y="1117600"/>
            <a:ext cx="88900" cy="1823529"/>
          </a:xfrm>
          <a:prstGeom prst="lef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7" name="Abrir llave 16"/>
          <p:cNvSpPr/>
          <p:nvPr/>
        </p:nvSpPr>
        <p:spPr>
          <a:xfrm>
            <a:off x="7416800" y="3454399"/>
            <a:ext cx="88900" cy="1569433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Abrir llave 17"/>
          <p:cNvSpPr/>
          <p:nvPr/>
        </p:nvSpPr>
        <p:spPr>
          <a:xfrm>
            <a:off x="7391400" y="5486302"/>
            <a:ext cx="88900" cy="954107"/>
          </a:xfrm>
          <a:prstGeom prst="leftBrac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9" name="Abrir llave 18"/>
          <p:cNvSpPr/>
          <p:nvPr/>
        </p:nvSpPr>
        <p:spPr>
          <a:xfrm>
            <a:off x="711200" y="2730500"/>
            <a:ext cx="97118" cy="3446087"/>
          </a:xfrm>
          <a:prstGeom prst="leftBrac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21" name="Conector angular 20"/>
          <p:cNvCxnSpPr>
            <a:stCxn id="5" idx="1"/>
            <a:endCxn id="19" idx="1"/>
          </p:cNvCxnSpPr>
          <p:nvPr/>
        </p:nvCxnSpPr>
        <p:spPr>
          <a:xfrm rot="10800000" flipH="1" flipV="1">
            <a:off x="453968" y="2103962"/>
            <a:ext cx="257231" cy="2349582"/>
          </a:xfrm>
          <a:prstGeom prst="bentConnector3">
            <a:avLst>
              <a:gd name="adj1" fmla="val -88870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153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4"/>
          </p:nvPr>
        </p:nvSpPr>
        <p:spPr>
          <a:xfrm>
            <a:off x="588177" y="979006"/>
            <a:ext cx="11045685" cy="866840"/>
          </a:xfrm>
        </p:spPr>
        <p:txBody>
          <a:bodyPr>
            <a:normAutofit/>
          </a:bodyPr>
          <a:lstStyle/>
          <a:p>
            <a:r>
              <a:rPr lang="es-PE" dirty="0"/>
              <a:t>Sistema Nacional de Evaluación y Fiscalización Ambiental</a:t>
            </a:r>
          </a:p>
          <a:p>
            <a:r>
              <a:rPr lang="es-PE" dirty="0"/>
              <a:t>(SINEFA)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grpSp>
        <p:nvGrpSpPr>
          <p:cNvPr id="5" name="Grupo 4"/>
          <p:cNvGrpSpPr/>
          <p:nvPr/>
        </p:nvGrpSpPr>
        <p:grpSpPr>
          <a:xfrm>
            <a:off x="5819061" y="1521969"/>
            <a:ext cx="5969847" cy="3753618"/>
            <a:chOff x="148563" y="1678994"/>
            <a:chExt cx="5969847" cy="3753618"/>
          </a:xfrm>
        </p:grpSpPr>
        <p:pic>
          <p:nvPicPr>
            <p:cNvPr id="9" name="Google Shape;120;p2" descr="Ecran de pared de 150 pulgadas eléctrico - LOCH &gt; Intecsa S.R.L.">
              <a:extLst>
                <a:ext uri="{FF2B5EF4-FFF2-40B4-BE49-F238E27FC236}">
                  <a16:creationId xmlns:a16="http://schemas.microsoft.com/office/drawing/2014/main" id="{92F735CB-AC25-4513-A2AB-6B697B704754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48563" y="1678994"/>
              <a:ext cx="5969847" cy="37536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0522" y="2196055"/>
              <a:ext cx="5388634" cy="2994509"/>
            </a:xfrm>
            <a:prstGeom prst="rect">
              <a:avLst/>
            </a:prstGeom>
          </p:spPr>
        </p:pic>
      </p:grpSp>
      <p:grpSp>
        <p:nvGrpSpPr>
          <p:cNvPr id="13" name="Grupo 12"/>
          <p:cNvGrpSpPr/>
          <p:nvPr/>
        </p:nvGrpSpPr>
        <p:grpSpPr>
          <a:xfrm>
            <a:off x="5764951" y="5275587"/>
            <a:ext cx="6274648" cy="457200"/>
            <a:chOff x="5917352" y="5194416"/>
            <a:chExt cx="6274648" cy="457200"/>
          </a:xfrm>
        </p:grpSpPr>
        <p:sp>
          <p:nvSpPr>
            <p:cNvPr id="11" name="Rectángulo 10">
              <a:hlinkClick r:id="rId4"/>
            </p:cNvPr>
            <p:cNvSpPr/>
            <p:nvPr/>
          </p:nvSpPr>
          <p:spPr>
            <a:xfrm>
              <a:off x="7186078" y="5238350"/>
              <a:ext cx="500592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PE" b="1" dirty="0">
                  <a:hlinkClick r:id="rId4"/>
                </a:rPr>
                <a:t>https://www.youtube.com/watch?v=0e_fOjt1zkM</a:t>
              </a:r>
              <a:endParaRPr lang="es-PE" b="1" dirty="0"/>
            </a:p>
          </p:txBody>
        </p:sp>
        <p:pic>
          <p:nvPicPr>
            <p:cNvPr id="12" name="Imagen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17352" y="5194416"/>
              <a:ext cx="1143000" cy="457200"/>
            </a:xfrm>
            <a:prstGeom prst="rect">
              <a:avLst/>
            </a:prstGeom>
          </p:spPr>
        </p:pic>
      </p:grpSp>
      <p:sp>
        <p:nvSpPr>
          <p:cNvPr id="14" name="Rectángulo 13"/>
          <p:cNvSpPr/>
          <p:nvPr/>
        </p:nvSpPr>
        <p:spPr>
          <a:xfrm>
            <a:off x="433716" y="1894094"/>
            <a:ext cx="518525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sz="2000" dirty="0">
                <a:latin typeface="Arial" panose="020B0604020202020204" pitchFamily="34" charset="0"/>
                <a:cs typeface="Arial" panose="020B0604020202020204" pitchFamily="34" charset="0"/>
              </a:rPr>
              <a:t>La finalidad del SINEFA es asegurar el cumplimiento de la legislación ambiental por parte de todas las personas naturales o jurídicas, así como supervisar o garantizar que las funciones de fiscalización ambiental a cargo de diversas entidades del Estado se realicen de forma independiente, imparcial, ágil y eficiente.</a:t>
            </a:r>
          </a:p>
        </p:txBody>
      </p:sp>
    </p:spTree>
    <p:extLst>
      <p:ext uri="{BB962C8B-B14F-4D97-AF65-F5344CB8AC3E}">
        <p14:creationId xmlns:p14="http://schemas.microsoft.com/office/powerpoint/2010/main" val="371602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4"/>
          </p:nvPr>
        </p:nvSpPr>
        <p:spPr>
          <a:xfrm>
            <a:off x="453969" y="938617"/>
            <a:ext cx="11045685" cy="866840"/>
          </a:xfrm>
        </p:spPr>
        <p:txBody>
          <a:bodyPr>
            <a:normAutofit/>
          </a:bodyPr>
          <a:lstStyle/>
          <a:p>
            <a:r>
              <a:rPr lang="es-PE" dirty="0"/>
              <a:t>Sistema Nacional de Evaluación y Fiscalización Ambiental</a:t>
            </a:r>
          </a:p>
          <a:p>
            <a:r>
              <a:rPr lang="es-PE" dirty="0"/>
              <a:t>(SINEFA)</a:t>
            </a:r>
          </a:p>
        </p:txBody>
      </p:sp>
      <p:graphicFrame>
        <p:nvGraphicFramePr>
          <p:cNvPr id="7" name="Diagrama 6"/>
          <p:cNvGraphicFramePr/>
          <p:nvPr>
            <p:extLst>
              <p:ext uri="{D42A27DB-BD31-4B8C-83A1-F6EECF244321}">
                <p14:modId xmlns:p14="http://schemas.microsoft.com/office/powerpoint/2010/main" val="3561028376"/>
              </p:ext>
            </p:extLst>
          </p:nvPr>
        </p:nvGraphicFramePr>
        <p:xfrm>
          <a:off x="-603892" y="1992120"/>
          <a:ext cx="6385859" cy="4442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8" name="Grupo 17"/>
          <p:cNvGrpSpPr/>
          <p:nvPr/>
        </p:nvGrpSpPr>
        <p:grpSpPr>
          <a:xfrm>
            <a:off x="5064825" y="2098140"/>
            <a:ext cx="6973393" cy="4443106"/>
            <a:chOff x="5064825" y="2098140"/>
            <a:chExt cx="6973393" cy="4443106"/>
          </a:xfrm>
        </p:grpSpPr>
        <p:grpSp>
          <p:nvGrpSpPr>
            <p:cNvPr id="17" name="Grupo 16"/>
            <p:cNvGrpSpPr/>
            <p:nvPr/>
          </p:nvGrpSpPr>
          <p:grpSpPr>
            <a:xfrm>
              <a:off x="5064825" y="5163190"/>
              <a:ext cx="6973392" cy="1378056"/>
              <a:chOff x="4994486" y="5203105"/>
              <a:chExt cx="6973392" cy="1378056"/>
            </a:xfrm>
          </p:grpSpPr>
          <p:pic>
            <p:nvPicPr>
              <p:cNvPr id="8" name="Imagen 7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srcRect t="69320" r="84307" b="8746"/>
              <a:stretch/>
            </p:blipFill>
            <p:spPr>
              <a:xfrm>
                <a:off x="4994486" y="5244902"/>
                <a:ext cx="1583300" cy="1294462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</p:pic>
          <p:sp>
            <p:nvSpPr>
              <p:cNvPr id="11" name="Rectángulo redondeado 10"/>
              <p:cNvSpPr/>
              <p:nvPr/>
            </p:nvSpPr>
            <p:spPr>
              <a:xfrm>
                <a:off x="6656294" y="5203105"/>
                <a:ext cx="5311584" cy="1378056"/>
              </a:xfrm>
              <a:prstGeom prst="roundRect">
                <a:avLst/>
              </a:prstGeom>
              <a:ln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:r>
                  <a:rPr lang="es-PE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Investigación de la comisión de posibles infracciones administrativas sancionables e imposición de las sanciones correspondientes. Adicionalmente, comprende la facultad de dictar medidas cautelares y correctivas.</a:t>
                </a:r>
              </a:p>
            </p:txBody>
          </p:sp>
        </p:grpSp>
        <p:grpSp>
          <p:nvGrpSpPr>
            <p:cNvPr id="14" name="Grupo 13"/>
            <p:cNvGrpSpPr/>
            <p:nvPr/>
          </p:nvGrpSpPr>
          <p:grpSpPr>
            <a:xfrm>
              <a:off x="5064825" y="2098140"/>
              <a:ext cx="6973392" cy="1223710"/>
              <a:chOff x="4994486" y="2138055"/>
              <a:chExt cx="6973392" cy="1223710"/>
            </a:xfrm>
          </p:grpSpPr>
          <p:sp>
            <p:nvSpPr>
              <p:cNvPr id="9" name="Rectángulo redondeado 8"/>
              <p:cNvSpPr/>
              <p:nvPr/>
            </p:nvSpPr>
            <p:spPr>
              <a:xfrm>
                <a:off x="6656294" y="2138055"/>
                <a:ext cx="5311584" cy="1223710"/>
              </a:xfrm>
              <a:prstGeom prst="roundRect">
                <a:avLst/>
              </a:prstGeom>
              <a:ln w="28575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:r>
                  <a:rPr lang="es-PE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Vigilancia y monitoreo del ambiente para prevenir impactos ambientales y determinar presuntas responsabilidades en casos de incumplimiento a la normativa ambiental.</a:t>
                </a:r>
              </a:p>
            </p:txBody>
          </p:sp>
          <p:pic>
            <p:nvPicPr>
              <p:cNvPr id="13" name="Imagen 12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srcRect t="27796" r="84307" b="52216"/>
              <a:stretch/>
            </p:blipFill>
            <p:spPr>
              <a:xfrm>
                <a:off x="4994486" y="2160094"/>
                <a:ext cx="1583300" cy="1179632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</p:pic>
        </p:grpSp>
        <p:grpSp>
          <p:nvGrpSpPr>
            <p:cNvPr id="16" name="Grupo 15"/>
            <p:cNvGrpSpPr/>
            <p:nvPr/>
          </p:nvGrpSpPr>
          <p:grpSpPr>
            <a:xfrm>
              <a:off x="5064825" y="3658711"/>
              <a:ext cx="6973393" cy="1167618"/>
              <a:chOff x="4994486" y="3698626"/>
              <a:chExt cx="6973393" cy="1167618"/>
            </a:xfrm>
          </p:grpSpPr>
          <p:sp>
            <p:nvSpPr>
              <p:cNvPr id="10" name="Rectángulo redondeado 9"/>
              <p:cNvSpPr/>
              <p:nvPr/>
            </p:nvSpPr>
            <p:spPr>
              <a:xfrm>
                <a:off x="6656294" y="3764270"/>
                <a:ext cx="5311585" cy="1036330"/>
              </a:xfrm>
              <a:prstGeom prst="roundRect">
                <a:avLst/>
              </a:prstGeom>
              <a:ln w="28575"/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:r>
                  <a:rPr lang="es-PE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Seguimiento y verificación con el propósito de asegurar el cumplimiento de las obligaciones establecidas en la regulación ambiental por parte de los administrados.</a:t>
                </a:r>
              </a:p>
            </p:txBody>
          </p:sp>
          <p:pic>
            <p:nvPicPr>
              <p:cNvPr id="15" name="Imagen 14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srcRect t="49177" r="84307" b="31039"/>
              <a:stretch/>
            </p:blipFill>
            <p:spPr>
              <a:xfrm>
                <a:off x="4994486" y="3698626"/>
                <a:ext cx="1583300" cy="1167618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</p:pic>
        </p:grpSp>
      </p:grpSp>
    </p:spTree>
    <p:extLst>
      <p:ext uri="{BB962C8B-B14F-4D97-AF65-F5344CB8AC3E}">
        <p14:creationId xmlns:p14="http://schemas.microsoft.com/office/powerpoint/2010/main" val="1659018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01136" y="1801955"/>
            <a:ext cx="7933027" cy="696546"/>
          </a:xfrm>
        </p:spPr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dirty="0">
                <a:latin typeface="Stag Book"/>
                <a:cs typeface="Arial"/>
              </a:rPr>
              <a:t>Logro de Aprendizaje N</a:t>
            </a:r>
            <a:r>
              <a:rPr lang="es-PE" sz="4000" spc="0" dirty="0">
                <a:latin typeface="Stag Book"/>
                <a:cs typeface="Arial"/>
              </a:rPr>
              <a:t>°4</a:t>
            </a:r>
            <a:r>
              <a:rPr lang="es-PE" dirty="0">
                <a:latin typeface="Stag Book"/>
                <a:cs typeface="Arial"/>
              </a:rPr>
              <a:t>: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001135" y="2671121"/>
            <a:ext cx="697999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s-PE" sz="3200" dirty="0">
                <a:latin typeface="Stag Book"/>
                <a:cs typeface="Arial"/>
              </a:rPr>
              <a:t>Reconoce las principales normas peruanas relacionadas a la responsabilidad socio-ambiental relacionando ejemplos de su aplicabilidad en casos reales.</a:t>
            </a:r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13" name="Marcador de texto 2"/>
          <p:cNvSpPr>
            <a:spLocks noGrp="1"/>
          </p:cNvSpPr>
          <p:nvPr>
            <p:ph type="body" sz="quarter" idx="14"/>
          </p:nvPr>
        </p:nvSpPr>
        <p:spPr>
          <a:xfrm>
            <a:off x="453969" y="938617"/>
            <a:ext cx="11045685" cy="866840"/>
          </a:xfrm>
        </p:spPr>
        <p:txBody>
          <a:bodyPr>
            <a:normAutofit/>
          </a:bodyPr>
          <a:lstStyle/>
          <a:p>
            <a:r>
              <a:rPr lang="es-PE" dirty="0"/>
              <a:t>Sistema Nacional de Evaluación y Fiscalización Ambiental</a:t>
            </a:r>
          </a:p>
          <a:p>
            <a:r>
              <a:rPr lang="es-PE" dirty="0"/>
              <a:t>(SINEFA)</a:t>
            </a:r>
          </a:p>
        </p:txBody>
      </p:sp>
      <p:graphicFrame>
        <p:nvGraphicFramePr>
          <p:cNvPr id="14" name="Diagrama 13"/>
          <p:cNvGraphicFramePr/>
          <p:nvPr>
            <p:extLst>
              <p:ext uri="{D42A27DB-BD31-4B8C-83A1-F6EECF244321}">
                <p14:modId xmlns:p14="http://schemas.microsoft.com/office/powerpoint/2010/main" val="3087210836"/>
              </p:ext>
            </p:extLst>
          </p:nvPr>
        </p:nvGraphicFramePr>
        <p:xfrm>
          <a:off x="0" y="1372037"/>
          <a:ext cx="8032652" cy="5387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CuadroTexto 14"/>
          <p:cNvSpPr txBox="1"/>
          <p:nvPr/>
        </p:nvSpPr>
        <p:spPr>
          <a:xfrm>
            <a:off x="6553475" y="2791135"/>
            <a:ext cx="2958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latin typeface="Arial" panose="020B0604020202020204" pitchFamily="34" charset="0"/>
                <a:cs typeface="Arial" panose="020B0604020202020204" pitchFamily="34" charset="0"/>
              </a:rPr>
              <a:t>Instrumentos de comando y control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8207464" y="5357588"/>
            <a:ext cx="213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latin typeface="Arial" panose="020B0604020202020204" pitchFamily="34" charset="0"/>
                <a:cs typeface="Arial" panose="020B0604020202020204" pitchFamily="34" charset="0"/>
              </a:rPr>
              <a:t>Instrumentos persuasivos</a:t>
            </a:r>
          </a:p>
        </p:txBody>
      </p:sp>
      <p:cxnSp>
        <p:nvCxnSpPr>
          <p:cNvPr id="20" name="Conector recto 19"/>
          <p:cNvCxnSpPr/>
          <p:nvPr/>
        </p:nvCxnSpPr>
        <p:spPr>
          <a:xfrm flipV="1">
            <a:off x="6416522" y="1684434"/>
            <a:ext cx="0" cy="2921288"/>
          </a:xfrm>
          <a:prstGeom prst="line">
            <a:avLst/>
          </a:prstGeom>
          <a:ln w="28575">
            <a:prstDash val="dash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 flipH="1" flipV="1">
            <a:off x="8004861" y="4726744"/>
            <a:ext cx="53927" cy="1969575"/>
          </a:xfrm>
          <a:prstGeom prst="line">
            <a:avLst/>
          </a:prstGeom>
          <a:ln w="28575">
            <a:prstDash val="dash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495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10" name="Marcador de texto 2"/>
          <p:cNvSpPr>
            <a:spLocks noGrp="1"/>
          </p:cNvSpPr>
          <p:nvPr>
            <p:ph type="body" sz="quarter" idx="14"/>
          </p:nvPr>
        </p:nvSpPr>
        <p:spPr>
          <a:xfrm>
            <a:off x="565944" y="705570"/>
            <a:ext cx="7278090" cy="1014203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PE" sz="2800" dirty="0"/>
              <a:t>Estándares de Calidad Ambiental (ECA)  y Límites máximos permitidos (LMP)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1123156" y="3528895"/>
            <a:ext cx="581463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¿Qué es el ECA?</a:t>
            </a:r>
          </a:p>
          <a:p>
            <a:pPr algn="just">
              <a:lnSpc>
                <a:spcPct val="150000"/>
              </a:lnSpc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Es la medida que establece el nivel de concentración o del grado de elementos, sustancias o parámetros físicos, químicos y biológicos, en el aire, agua o suelo, en su condición de cuerpo receptor, que no representa riesgo significativo para la salud de las personas ni al ambiente.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565944" y="1552475"/>
            <a:ext cx="11220354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Son instrumentos de gestión ambiental que consisten en parámetros y obligaciones que buscan regular y proteger la salud pública y la calidad ambiental en que vivimos, permitiéndole a la autoridad ambiental desarrollar acciones de control, seguimiento y fiscalización de los efectos causados por las actividades humanas.</a:t>
            </a:r>
          </a:p>
        </p:txBody>
      </p:sp>
      <p:grpSp>
        <p:nvGrpSpPr>
          <p:cNvPr id="23" name="Grupo 22"/>
          <p:cNvGrpSpPr/>
          <p:nvPr/>
        </p:nvGrpSpPr>
        <p:grpSpPr>
          <a:xfrm>
            <a:off x="7603760" y="2974933"/>
            <a:ext cx="3646805" cy="3883067"/>
            <a:chOff x="7523077" y="2919484"/>
            <a:chExt cx="3646805" cy="3883067"/>
          </a:xfrm>
        </p:grpSpPr>
        <p:pic>
          <p:nvPicPr>
            <p:cNvPr id="12" name="Imagen 11"/>
            <p:cNvPicPr>
              <a:picLocks noChangeAspect="1"/>
            </p:cNvPicPr>
            <p:nvPr/>
          </p:nvPicPr>
          <p:blipFill rotWithShape="1">
            <a:blip r:embed="rId2"/>
            <a:srcRect b="59775"/>
            <a:stretch/>
          </p:blipFill>
          <p:spPr>
            <a:xfrm>
              <a:off x="7523077" y="2919484"/>
              <a:ext cx="841924" cy="775741"/>
            </a:xfrm>
            <a:prstGeom prst="rect">
              <a:avLst/>
            </a:prstGeom>
          </p:spPr>
        </p:pic>
        <p:pic>
          <p:nvPicPr>
            <p:cNvPr id="13" name="Imagen 12"/>
            <p:cNvPicPr>
              <a:picLocks noChangeAspect="1"/>
            </p:cNvPicPr>
            <p:nvPr/>
          </p:nvPicPr>
          <p:blipFill rotWithShape="1">
            <a:blip r:embed="rId3"/>
            <a:srcRect l="6006" b="61705"/>
            <a:stretch/>
          </p:blipFill>
          <p:spPr>
            <a:xfrm>
              <a:off x="7575011" y="4478249"/>
              <a:ext cx="835720" cy="811737"/>
            </a:xfrm>
            <a:prstGeom prst="rect">
              <a:avLst/>
            </a:prstGeom>
          </p:spPr>
        </p:pic>
        <p:pic>
          <p:nvPicPr>
            <p:cNvPr id="14" name="Imagen 13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05005" y="5999172"/>
              <a:ext cx="789989" cy="803379"/>
            </a:xfrm>
            <a:prstGeom prst="rect">
              <a:avLst/>
            </a:prstGeom>
          </p:spPr>
        </p:pic>
        <p:sp>
          <p:nvSpPr>
            <p:cNvPr id="16" name="Rectángulo redondeado 15"/>
            <p:cNvSpPr/>
            <p:nvPr/>
          </p:nvSpPr>
          <p:spPr>
            <a:xfrm>
              <a:off x="8394994" y="6101186"/>
              <a:ext cx="2774888" cy="599352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PE" b="1" dirty="0">
                  <a:latin typeface="Arial" panose="020B0604020202020204" pitchFamily="34" charset="0"/>
                  <a:cs typeface="Arial" panose="020B0604020202020204" pitchFamily="34" charset="0"/>
                </a:rPr>
                <a:t>ECA AGUA</a:t>
              </a:r>
            </a:p>
          </p:txBody>
        </p:sp>
        <p:sp>
          <p:nvSpPr>
            <p:cNvPr id="17" name="Rectángulo redondeado 16"/>
            <p:cNvSpPr/>
            <p:nvPr/>
          </p:nvSpPr>
          <p:spPr>
            <a:xfrm>
              <a:off x="8387866" y="5343285"/>
              <a:ext cx="2774888" cy="599352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PE" b="1" dirty="0">
                  <a:latin typeface="Arial" panose="020B0604020202020204" pitchFamily="34" charset="0"/>
                  <a:cs typeface="Arial" panose="020B0604020202020204" pitchFamily="34" charset="0"/>
                </a:rPr>
                <a:t>ECA RUIDO</a:t>
              </a:r>
            </a:p>
          </p:txBody>
        </p:sp>
        <p:sp>
          <p:nvSpPr>
            <p:cNvPr id="18" name="Rectángulo redondeado 17"/>
            <p:cNvSpPr/>
            <p:nvPr/>
          </p:nvSpPr>
          <p:spPr>
            <a:xfrm>
              <a:off x="8387866" y="4569804"/>
              <a:ext cx="2774887" cy="599352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PE" b="1" dirty="0">
                  <a:latin typeface="Arial" panose="020B0604020202020204" pitchFamily="34" charset="0"/>
                  <a:cs typeface="Arial" panose="020B0604020202020204" pitchFamily="34" charset="0"/>
                </a:rPr>
                <a:t>ECA RADIACIONES NO IONIZANTES</a:t>
              </a:r>
            </a:p>
          </p:txBody>
        </p:sp>
        <p:sp>
          <p:nvSpPr>
            <p:cNvPr id="19" name="Rectángulo redondeado 18"/>
            <p:cNvSpPr/>
            <p:nvPr/>
          </p:nvSpPr>
          <p:spPr>
            <a:xfrm>
              <a:off x="8387866" y="3800733"/>
              <a:ext cx="2774888" cy="599352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PE" b="1" dirty="0">
                  <a:latin typeface="Arial" panose="020B0604020202020204" pitchFamily="34" charset="0"/>
                  <a:cs typeface="Arial" panose="020B0604020202020204" pitchFamily="34" charset="0"/>
                </a:rPr>
                <a:t>ECA AIRE</a:t>
              </a:r>
            </a:p>
          </p:txBody>
        </p:sp>
        <p:sp>
          <p:nvSpPr>
            <p:cNvPr id="20" name="Rectángulo redondeado 19"/>
            <p:cNvSpPr/>
            <p:nvPr/>
          </p:nvSpPr>
          <p:spPr>
            <a:xfrm>
              <a:off x="8387865" y="3036068"/>
              <a:ext cx="2774888" cy="599352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PE" b="1" dirty="0">
                  <a:latin typeface="Arial" panose="020B0604020202020204" pitchFamily="34" charset="0"/>
                  <a:cs typeface="Arial" panose="020B0604020202020204" pitchFamily="34" charset="0"/>
                </a:rPr>
                <a:t>ECA SUELO</a:t>
              </a:r>
            </a:p>
          </p:txBody>
        </p:sp>
        <p:pic>
          <p:nvPicPr>
            <p:cNvPr id="21" name="Imagen 20"/>
            <p:cNvPicPr>
              <a:picLocks noChangeAspect="1"/>
            </p:cNvPicPr>
            <p:nvPr/>
          </p:nvPicPr>
          <p:blipFill rotWithShape="1">
            <a:blip r:embed="rId3"/>
            <a:srcRect t="61257"/>
            <a:stretch/>
          </p:blipFill>
          <p:spPr>
            <a:xfrm>
              <a:off x="7553070" y="5292410"/>
              <a:ext cx="834796" cy="771057"/>
            </a:xfrm>
            <a:prstGeom prst="rect">
              <a:avLst/>
            </a:prstGeom>
          </p:spPr>
        </p:pic>
        <p:pic>
          <p:nvPicPr>
            <p:cNvPr id="22" name="Imagen 21"/>
            <p:cNvPicPr>
              <a:picLocks noChangeAspect="1"/>
            </p:cNvPicPr>
            <p:nvPr/>
          </p:nvPicPr>
          <p:blipFill rotWithShape="1">
            <a:blip r:embed="rId2"/>
            <a:srcRect t="59247"/>
            <a:stretch/>
          </p:blipFill>
          <p:spPr>
            <a:xfrm>
              <a:off x="7536477" y="3738757"/>
              <a:ext cx="851389" cy="7947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20642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4"/>
          </p:nvPr>
        </p:nvSpPr>
        <p:spPr>
          <a:xfrm>
            <a:off x="453969" y="926947"/>
            <a:ext cx="7278090" cy="1014203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PE" sz="2800" dirty="0"/>
              <a:t>Estándares de Calidad Ambiental (ECA)  y Límites máximos permitidos (LMP)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6" name="CuadroTexto 5"/>
          <p:cNvSpPr txBox="1"/>
          <p:nvPr/>
        </p:nvSpPr>
        <p:spPr>
          <a:xfrm>
            <a:off x="1185695" y="2563660"/>
            <a:ext cx="581463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¿Qué son los LMP?</a:t>
            </a:r>
          </a:p>
          <a:p>
            <a:pPr algn="just">
              <a:lnSpc>
                <a:spcPct val="150000"/>
              </a:lnSpc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Es la medida de la concentración o grado de elementos, sustancias o parámetros físicos, químicos y biológicos, que caracterizan a un efluente o una emisión, que al ser excedida causa o puede causar daños a la salud, al bienestar humano y al ambiente.</a:t>
            </a:r>
          </a:p>
        </p:txBody>
      </p:sp>
      <p:pic>
        <p:nvPicPr>
          <p:cNvPr id="1026" name="Picture 2" descr="ESTÁNDAR DE CALIDAD AMBIENTAL &amp;amp; LÍMITE MÁXIMO PERMISIBLE – Servile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280" y="1793232"/>
            <a:ext cx="4477863" cy="36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122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4"/>
          </p:nvPr>
        </p:nvSpPr>
        <p:spPr>
          <a:xfrm>
            <a:off x="648324" y="916556"/>
            <a:ext cx="8232831" cy="858456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s-PE" sz="4500" dirty="0"/>
              <a:t>Servicio Nacional de Certificación Ambiental para las Inversiones Sostenibles (SENACE)</a:t>
            </a:r>
          </a:p>
          <a:p>
            <a:endParaRPr lang="es-PE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grpSp>
        <p:nvGrpSpPr>
          <p:cNvPr id="11" name="Grupo 10"/>
          <p:cNvGrpSpPr/>
          <p:nvPr/>
        </p:nvGrpSpPr>
        <p:grpSpPr>
          <a:xfrm>
            <a:off x="2471028" y="1731024"/>
            <a:ext cx="6915302" cy="4410635"/>
            <a:chOff x="2094227" y="1770696"/>
            <a:chExt cx="7224585" cy="4603210"/>
          </a:xfrm>
        </p:grpSpPr>
        <p:pic>
          <p:nvPicPr>
            <p:cNvPr id="9" name="Google Shape;120;p2" descr="Ecran de pared de 150 pulgadas eléctrico - LOCH &gt; Intecsa S.R.L.">
              <a:extLst>
                <a:ext uri="{FF2B5EF4-FFF2-40B4-BE49-F238E27FC236}">
                  <a16:creationId xmlns:a16="http://schemas.microsoft.com/office/drawing/2014/main" id="{92F735CB-AC25-4513-A2AB-6B697B704754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094227" y="1770696"/>
              <a:ext cx="7224585" cy="46032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62772" y="2408705"/>
              <a:ext cx="6524231" cy="3642472"/>
            </a:xfrm>
            <a:prstGeom prst="rect">
              <a:avLst/>
            </a:prstGeom>
          </p:spPr>
        </p:pic>
      </p:grpSp>
      <p:grpSp>
        <p:nvGrpSpPr>
          <p:cNvPr id="14" name="Grupo 13"/>
          <p:cNvGrpSpPr/>
          <p:nvPr/>
        </p:nvGrpSpPr>
        <p:grpSpPr>
          <a:xfrm>
            <a:off x="3196435" y="6185647"/>
            <a:ext cx="6010075" cy="486756"/>
            <a:chOff x="3079008" y="6185647"/>
            <a:chExt cx="6010075" cy="486756"/>
          </a:xfrm>
        </p:grpSpPr>
        <p:sp>
          <p:nvSpPr>
            <p:cNvPr id="12" name="Rectángulo 11">
              <a:hlinkClick r:id="rId4"/>
            </p:cNvPr>
            <p:cNvSpPr/>
            <p:nvPr/>
          </p:nvSpPr>
          <p:spPr>
            <a:xfrm>
              <a:off x="4204989" y="6244359"/>
              <a:ext cx="48840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PE" b="1" dirty="0">
                  <a:hlinkClick r:id="rId4"/>
                </a:rPr>
                <a:t>https://www.youtube.com/watch?v=qS_f-_It1Qs</a:t>
              </a:r>
              <a:endParaRPr lang="es-PE" b="1" dirty="0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79008" y="6185647"/>
              <a:ext cx="1129274" cy="4867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047064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Actividad Virtual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2543C3BF-6F49-134E-B600-33E1131563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1782306"/>
            <a:ext cx="11247574" cy="1089683"/>
          </a:xfrm>
        </p:spPr>
        <p:txBody>
          <a:bodyPr>
            <a:normAutofit/>
          </a:bodyPr>
          <a:lstStyle/>
          <a:p>
            <a:pPr lvl="0" algn="just">
              <a:lnSpc>
                <a:spcPct val="160000"/>
              </a:lnSpc>
              <a:defRPr/>
            </a:pPr>
            <a:r>
              <a:rPr lang="es-ES" dirty="0"/>
              <a:t>A partir de la información analizada en clase, elaborar un esquema resumen donde se incluyan las principales Normas nacionales Ambientales y sus características.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A05108-6537-D24C-A3B6-E057CF5572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>
                <a:latin typeface="Stag Book"/>
                <a:cs typeface="Arial"/>
              </a:rPr>
              <a:t>Actividad Virtual</a:t>
            </a:r>
            <a:endParaRPr lang="es-PE" dirty="0"/>
          </a:p>
        </p:txBody>
      </p:sp>
      <p:sp>
        <p:nvSpPr>
          <p:cNvPr id="7" name="Marcador de texto 1">
            <a:extLst>
              <a:ext uri="{FF2B5EF4-FFF2-40B4-BE49-F238E27FC236}">
                <a16:creationId xmlns:a16="http://schemas.microsoft.com/office/drawing/2014/main" id="{12D05771-930D-E741-8F52-E6D34754458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pic>
        <p:nvPicPr>
          <p:cNvPr id="1026" name="Picture 2" descr="Esquema: qué es, cómo es y tipos de esquemas (con ejemplos) - Significado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" t="8539" r="1843" b="3629"/>
          <a:stretch/>
        </p:blipFill>
        <p:spPr bwMode="auto">
          <a:xfrm>
            <a:off x="3259947" y="2989785"/>
            <a:ext cx="5603975" cy="3812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32368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¡Gracias!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3" y="1538759"/>
            <a:ext cx="6564647" cy="200293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s-PE" spc="0" dirty="0"/>
              <a:t>TEMA </a:t>
            </a:r>
            <a:r>
              <a:rPr lang="es-PE" dirty="0"/>
              <a:t>3</a:t>
            </a:r>
            <a:r>
              <a:rPr lang="es-PE" spc="0" dirty="0"/>
              <a:t>:</a:t>
            </a:r>
            <a:r>
              <a:rPr lang="en-US" spc="0" dirty="0"/>
              <a:t> </a:t>
            </a:r>
          </a:p>
          <a:p>
            <a:pPr hangingPunct="0"/>
            <a:r>
              <a:rPr lang="es-PE" dirty="0"/>
              <a:t>Normativa Nacional Socio-Ambiental.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1330101" y="4250517"/>
            <a:ext cx="8561879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 hangingPunct="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Ley General del Ambiente 25611.</a:t>
            </a:r>
          </a:p>
          <a:p>
            <a:pPr marL="285750" lvl="0" indent="-285750" hangingPunct="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Sistema Nacional de Gestión Ambiental.</a:t>
            </a:r>
          </a:p>
          <a:p>
            <a:pPr marL="285750" lvl="0" indent="-285750" hangingPunct="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Política Nacional Ambiental.</a:t>
            </a:r>
          </a:p>
          <a:p>
            <a:pPr marL="285750" lvl="0" indent="-285750" hangingPunct="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Servicio Nacional de Certificación Ambiental SENACE.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Organismo de Fiscalización Ambiental OEFA.</a:t>
            </a: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4"/>
          </p:nvPr>
        </p:nvSpPr>
        <p:spPr>
          <a:xfrm>
            <a:off x="7247964" y="1209907"/>
            <a:ext cx="4163386" cy="477331"/>
          </a:xfrm>
        </p:spPr>
        <p:txBody>
          <a:bodyPr/>
          <a:lstStyle/>
          <a:p>
            <a:pPr algn="ctr"/>
            <a:r>
              <a:rPr lang="es-PE" dirty="0"/>
              <a:t>Observa y Responde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grpSp>
        <p:nvGrpSpPr>
          <p:cNvPr id="7" name="Grupo 6"/>
          <p:cNvGrpSpPr/>
          <p:nvPr/>
        </p:nvGrpSpPr>
        <p:grpSpPr>
          <a:xfrm>
            <a:off x="38380" y="699609"/>
            <a:ext cx="7102009" cy="6086363"/>
            <a:chOff x="38380" y="699609"/>
            <a:chExt cx="7102009" cy="6086363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380" y="699609"/>
              <a:ext cx="7102009" cy="2717418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05368" y="3188314"/>
              <a:ext cx="5300550" cy="3597658"/>
            </a:xfrm>
            <a:prstGeom prst="rect">
              <a:avLst/>
            </a:prstGeom>
          </p:spPr>
        </p:pic>
      </p:grpSp>
      <p:sp>
        <p:nvSpPr>
          <p:cNvPr id="8" name="Rectángulo 7">
            <a:hlinkClick r:id="rId4"/>
          </p:cNvPr>
          <p:cNvSpPr/>
          <p:nvPr/>
        </p:nvSpPr>
        <p:spPr>
          <a:xfrm>
            <a:off x="7126941" y="5299616"/>
            <a:ext cx="47685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https://ojo-publico.com/1926/la-mineria-ilegal-se-reubica-en-el-limite-en-la-reserva-tambopata</a:t>
            </a:r>
            <a:endParaRPr lang="es-PE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7215866" y="1976511"/>
            <a:ext cx="4787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Lee un fragmento de la noticia presentada y responde las siguientes preguntas: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7247964" y="3007975"/>
            <a:ext cx="4755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4625" indent="-1746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¿Por qué crees que no ha desaparecido la minería ilegal de Tingo María?</a:t>
            </a:r>
          </a:p>
          <a:p>
            <a:pPr marL="174625" indent="-1746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¿Qué consecuencias traería esta actividad ilegal en la Reserva </a:t>
            </a:r>
            <a:r>
              <a:rPr lang="es-PE" dirty="0" err="1">
                <a:latin typeface="Arial" panose="020B0604020202020204" pitchFamily="34" charset="0"/>
                <a:cs typeface="Arial" panose="020B0604020202020204" pitchFamily="34" charset="0"/>
              </a:rPr>
              <a:t>Tambopata</a:t>
            </a: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28780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093718"/>
            <a:ext cx="8609349" cy="477331"/>
          </a:xfrm>
        </p:spPr>
        <p:txBody>
          <a:bodyPr>
            <a:normAutofit/>
          </a:bodyPr>
          <a:lstStyle/>
          <a:p>
            <a:r>
              <a:rPr lang="es-PE" b="0" dirty="0"/>
              <a:t>Ley N° 28611 - Ley General del Ambiente del Perú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7" name="Rectángulo 6"/>
          <p:cNvSpPr/>
          <p:nvPr/>
        </p:nvSpPr>
        <p:spPr>
          <a:xfrm>
            <a:off x="4397188" y="2462586"/>
            <a:ext cx="742277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La Ley General del Ambiente es la norma ordenadora del marco normativo legal para la Gestión Ambiental en el Perú. Establece los principios y normas básicas para asegurar el efectivo ejercicio del derecho a un ambiente saludable, equilibrado y adecuado para el pleno desarrollo de la vida, así como el cumplimiento del deber de contribuir a una efectiva gestión ambiental y de proteger el ambiente, así como sus componentes, con el objetivo de mejorar la calidad de vida de la población y lograr el desarrollo sostenible del país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99" y="1678980"/>
            <a:ext cx="3526360" cy="4918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424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26462" y="847490"/>
            <a:ext cx="9254807" cy="477331"/>
          </a:xfrm>
        </p:spPr>
        <p:txBody>
          <a:bodyPr>
            <a:normAutofit/>
          </a:bodyPr>
          <a:lstStyle/>
          <a:p>
            <a:r>
              <a:rPr lang="es-PE" b="0" dirty="0"/>
              <a:t>Ley N° 28611 - Ley General del Ambiente del Perú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sp>
        <p:nvSpPr>
          <p:cNvPr id="5" name="Rectángulo 4"/>
          <p:cNvSpPr/>
          <p:nvPr/>
        </p:nvSpPr>
        <p:spPr>
          <a:xfrm>
            <a:off x="2326692" y="1630054"/>
            <a:ext cx="7454348" cy="461665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s-PE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TITULO PRELIMINAR: DERECHOS Y PRINCIPIOS </a:t>
            </a:r>
          </a:p>
        </p:txBody>
      </p:sp>
      <p:sp>
        <p:nvSpPr>
          <p:cNvPr id="9" name="Rectángulo 8"/>
          <p:cNvSpPr/>
          <p:nvPr/>
        </p:nvSpPr>
        <p:spPr>
          <a:xfrm>
            <a:off x="1286638" y="2752279"/>
            <a:ext cx="3085671" cy="923330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P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derecho irrenunciable a vivir en un ambiente: 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322194" y="4594548"/>
            <a:ext cx="1377300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P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equilibrado 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2101933" y="4611402"/>
            <a:ext cx="1236236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P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saludable 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3719611" y="4318948"/>
            <a:ext cx="2429483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Adecuado para el pleno desarrollo de la vida </a:t>
            </a:r>
          </a:p>
        </p:txBody>
      </p:sp>
      <p:sp>
        <p:nvSpPr>
          <p:cNvPr id="13" name="Rectángulo 12"/>
          <p:cNvSpPr/>
          <p:nvPr/>
        </p:nvSpPr>
        <p:spPr>
          <a:xfrm>
            <a:off x="8216060" y="2934380"/>
            <a:ext cx="1492716" cy="456535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P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deber de </a:t>
            </a:r>
          </a:p>
        </p:txBody>
      </p:sp>
      <p:sp>
        <p:nvSpPr>
          <p:cNvPr id="14" name="Rectángulo 13"/>
          <p:cNvSpPr/>
          <p:nvPr/>
        </p:nvSpPr>
        <p:spPr>
          <a:xfrm>
            <a:off x="6865016" y="4472622"/>
            <a:ext cx="1780273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P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proteger el ambiente</a:t>
            </a:r>
          </a:p>
        </p:txBody>
      </p:sp>
      <p:sp>
        <p:nvSpPr>
          <p:cNvPr id="15" name="Rectángulo 14"/>
          <p:cNvSpPr/>
          <p:nvPr/>
        </p:nvSpPr>
        <p:spPr>
          <a:xfrm>
            <a:off x="9141682" y="4478712"/>
            <a:ext cx="2664627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P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contribuir a una efectiva gestión ambiental 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453969" y="5771683"/>
            <a:ext cx="10491984" cy="92333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P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Asegurando particularmente la salud de las personas en forma individual y colectiva, la conservación de la diversidad biológica, el aprovechamiento sostenible de los recursos naturales y el desarrollo sostenible del país.</a:t>
            </a:r>
          </a:p>
        </p:txBody>
      </p:sp>
      <p:sp>
        <p:nvSpPr>
          <p:cNvPr id="20" name="Recortar y redondear rectángulo de esquina sencilla 19"/>
          <p:cNvSpPr/>
          <p:nvPr/>
        </p:nvSpPr>
        <p:spPr>
          <a:xfrm>
            <a:off x="4954878" y="2241931"/>
            <a:ext cx="2430426" cy="437154"/>
          </a:xfrm>
          <a:prstGeom prst="snipRoundRect">
            <a:avLst/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PE" sz="2000" dirty="0">
                <a:latin typeface="Arial" panose="020B0604020202020204" pitchFamily="34" charset="0"/>
                <a:cs typeface="Arial" panose="020B0604020202020204" pitchFamily="34" charset="0"/>
              </a:rPr>
              <a:t>Toda persona tiene</a:t>
            </a:r>
          </a:p>
        </p:txBody>
      </p:sp>
      <p:cxnSp>
        <p:nvCxnSpPr>
          <p:cNvPr id="22" name="Conector recto de flecha 21"/>
          <p:cNvCxnSpPr>
            <a:stCxn id="20" idx="1"/>
            <a:endCxn id="9" idx="3"/>
          </p:cNvCxnSpPr>
          <p:nvPr/>
        </p:nvCxnSpPr>
        <p:spPr>
          <a:xfrm flipH="1">
            <a:off x="4372309" y="2679085"/>
            <a:ext cx="1797782" cy="53485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>
            <a:stCxn id="20" idx="1"/>
            <a:endCxn id="13" idx="1"/>
          </p:cNvCxnSpPr>
          <p:nvPr/>
        </p:nvCxnSpPr>
        <p:spPr>
          <a:xfrm>
            <a:off x="6170091" y="2679085"/>
            <a:ext cx="2045969" cy="48356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>
            <a:stCxn id="9" idx="2"/>
            <a:endCxn id="10" idx="0"/>
          </p:cNvCxnSpPr>
          <p:nvPr/>
        </p:nvCxnSpPr>
        <p:spPr>
          <a:xfrm flipH="1">
            <a:off x="1010844" y="3675609"/>
            <a:ext cx="1818630" cy="9189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>
            <a:stCxn id="9" idx="2"/>
            <a:endCxn id="11" idx="0"/>
          </p:cNvCxnSpPr>
          <p:nvPr/>
        </p:nvCxnSpPr>
        <p:spPr>
          <a:xfrm flipH="1">
            <a:off x="2720051" y="3675609"/>
            <a:ext cx="109423" cy="93579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9" idx="2"/>
            <a:endCxn id="12" idx="0"/>
          </p:cNvCxnSpPr>
          <p:nvPr/>
        </p:nvCxnSpPr>
        <p:spPr>
          <a:xfrm>
            <a:off x="2829474" y="3675609"/>
            <a:ext cx="2104879" cy="6433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Conector recto de flecha 35"/>
          <p:cNvCxnSpPr>
            <a:stCxn id="13" idx="2"/>
            <a:endCxn id="14" idx="0"/>
          </p:cNvCxnSpPr>
          <p:nvPr/>
        </p:nvCxnSpPr>
        <p:spPr>
          <a:xfrm flipH="1">
            <a:off x="7755153" y="3390915"/>
            <a:ext cx="1207265" cy="108170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Conector recto de flecha 37"/>
          <p:cNvCxnSpPr>
            <a:stCxn id="13" idx="2"/>
            <a:endCxn id="15" idx="0"/>
          </p:cNvCxnSpPr>
          <p:nvPr/>
        </p:nvCxnSpPr>
        <p:spPr>
          <a:xfrm>
            <a:off x="8962418" y="3390915"/>
            <a:ext cx="1511578" cy="10877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6" name="Abrir llave 45"/>
          <p:cNvSpPr/>
          <p:nvPr/>
        </p:nvSpPr>
        <p:spPr>
          <a:xfrm rot="16200000">
            <a:off x="5891871" y="-348140"/>
            <a:ext cx="323992" cy="11504884"/>
          </a:xfrm>
          <a:prstGeom prst="leftBrac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51606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98326" y="887836"/>
            <a:ext cx="9254807" cy="477331"/>
          </a:xfrm>
        </p:spPr>
        <p:txBody>
          <a:bodyPr>
            <a:normAutofit/>
          </a:bodyPr>
          <a:lstStyle/>
          <a:p>
            <a:r>
              <a:rPr lang="es-PE" b="0" dirty="0"/>
              <a:t>Ley N° 28611 - Ley General del Ambiente del Perú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graphicFrame>
        <p:nvGraphicFramePr>
          <p:cNvPr id="25" name="Diagrama 24"/>
          <p:cNvGraphicFramePr/>
          <p:nvPr>
            <p:extLst>
              <p:ext uri="{D42A27DB-BD31-4B8C-83A1-F6EECF244321}">
                <p14:modId xmlns:p14="http://schemas.microsoft.com/office/powerpoint/2010/main" val="27202987"/>
              </p:ext>
            </p:extLst>
          </p:nvPr>
        </p:nvGraphicFramePr>
        <p:xfrm>
          <a:off x="206202" y="958175"/>
          <a:ext cx="5533417" cy="54566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5" name="Diagrama 34"/>
          <p:cNvGraphicFramePr/>
          <p:nvPr>
            <p:extLst>
              <p:ext uri="{D42A27DB-BD31-4B8C-83A1-F6EECF244321}">
                <p14:modId xmlns:p14="http://schemas.microsoft.com/office/powerpoint/2010/main" val="4255775490"/>
              </p:ext>
            </p:extLst>
          </p:nvPr>
        </p:nvGraphicFramePr>
        <p:xfrm>
          <a:off x="6070085" y="958175"/>
          <a:ext cx="5533417" cy="54566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612372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45633"/>
            <a:ext cx="9254807" cy="477331"/>
          </a:xfrm>
        </p:spPr>
        <p:txBody>
          <a:bodyPr>
            <a:normAutofit/>
          </a:bodyPr>
          <a:lstStyle/>
          <a:p>
            <a:r>
              <a:rPr lang="es-PE" b="0" dirty="0"/>
              <a:t>Ley N° 28611 - Ley General del Ambiente del Perú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graphicFrame>
        <p:nvGraphicFramePr>
          <p:cNvPr id="22" name="Diagrama 21"/>
          <p:cNvGraphicFramePr/>
          <p:nvPr>
            <p:extLst>
              <p:ext uri="{D42A27DB-BD31-4B8C-83A1-F6EECF244321}">
                <p14:modId xmlns:p14="http://schemas.microsoft.com/office/powerpoint/2010/main" val="546174391"/>
              </p:ext>
            </p:extLst>
          </p:nvPr>
        </p:nvGraphicFramePr>
        <p:xfrm>
          <a:off x="-1314053" y="1421438"/>
          <a:ext cx="10021953" cy="52958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3" name="Grupo 22"/>
          <p:cNvGrpSpPr/>
          <p:nvPr/>
        </p:nvGrpSpPr>
        <p:grpSpPr>
          <a:xfrm>
            <a:off x="7603369" y="1593001"/>
            <a:ext cx="4210814" cy="559355"/>
            <a:chOff x="1317803" y="3818725"/>
            <a:chExt cx="4210814" cy="793003"/>
          </a:xfrm>
        </p:grpSpPr>
        <p:sp>
          <p:nvSpPr>
            <p:cNvPr id="24" name="Rectángulo 23"/>
            <p:cNvSpPr/>
            <p:nvPr/>
          </p:nvSpPr>
          <p:spPr>
            <a:xfrm>
              <a:off x="1317803" y="3818725"/>
              <a:ext cx="4210814" cy="793003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Rectángulo 24"/>
            <p:cNvSpPr/>
            <p:nvPr/>
          </p:nvSpPr>
          <p:spPr>
            <a:xfrm>
              <a:off x="1317803" y="3818725"/>
              <a:ext cx="4210814" cy="79300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PE" sz="2000" b="1" i="1" kern="1200" dirty="0">
                  <a:latin typeface="Arial" panose="020B0604020202020204" pitchFamily="34" charset="0"/>
                  <a:cs typeface="Arial" panose="020B0604020202020204" pitchFamily="34" charset="0"/>
                </a:rPr>
                <a:t>Capítulo 4: Empresa y Ambiente. </a:t>
              </a:r>
            </a:p>
          </p:txBody>
        </p:sp>
      </p:grpSp>
      <p:pic>
        <p:nvPicPr>
          <p:cNvPr id="2050" name="Picture 2" descr="Empresas que han innovado en materia de cuidado del medio ambiente | Sirs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3369" y="2422394"/>
            <a:ext cx="4249669" cy="2656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2723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82732" y="879333"/>
            <a:ext cx="9254807" cy="477331"/>
          </a:xfrm>
        </p:spPr>
        <p:txBody>
          <a:bodyPr>
            <a:normAutofit/>
          </a:bodyPr>
          <a:lstStyle/>
          <a:p>
            <a:r>
              <a:rPr lang="es-PE" b="0" dirty="0"/>
              <a:t>Ley N° 28611 - Ley General del Ambiente del Perú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Medio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y </a:t>
            </a:r>
            <a:r>
              <a:rPr lang="en-US" dirty="0" err="1"/>
              <a:t>Responsabilidad</a:t>
            </a:r>
            <a:r>
              <a:rPr lang="en-US" dirty="0"/>
              <a:t> Social</a:t>
            </a:r>
            <a:endParaRPr lang="es-PE" dirty="0"/>
          </a:p>
        </p:txBody>
      </p:sp>
      <p:graphicFrame>
        <p:nvGraphicFramePr>
          <p:cNvPr id="17" name="Diagrama 16"/>
          <p:cNvGraphicFramePr/>
          <p:nvPr>
            <p:extLst>
              <p:ext uri="{D42A27DB-BD31-4B8C-83A1-F6EECF244321}">
                <p14:modId xmlns:p14="http://schemas.microsoft.com/office/powerpoint/2010/main" val="2408297723"/>
              </p:ext>
            </p:extLst>
          </p:nvPr>
        </p:nvGraphicFramePr>
        <p:xfrm>
          <a:off x="206202" y="958174"/>
          <a:ext cx="6219144" cy="57943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" name="Rectángulo 17"/>
          <p:cNvSpPr/>
          <p:nvPr/>
        </p:nvSpPr>
        <p:spPr>
          <a:xfrm>
            <a:off x="7019769" y="2624050"/>
            <a:ext cx="4614203" cy="132343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Preservar, conservar, mejorar y restaurar, según corresponda, la calidad del aire, el agua y los suelos y demás componentes del ambiente identificando y controlando los factores de riesgo que la afecten. </a:t>
            </a:r>
          </a:p>
        </p:txBody>
      </p:sp>
      <p:sp>
        <p:nvSpPr>
          <p:cNvPr id="19" name="Rectángulo 18"/>
          <p:cNvSpPr/>
          <p:nvPr/>
        </p:nvSpPr>
        <p:spPr>
          <a:xfrm>
            <a:off x="7019769" y="4175607"/>
            <a:ext cx="4614203" cy="58477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PE" sz="16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Recuperar las áreas o zonas degradadas o deterioradas por la contaminación ambiental. </a:t>
            </a:r>
          </a:p>
        </p:txBody>
      </p:sp>
      <p:sp>
        <p:nvSpPr>
          <p:cNvPr id="20" name="Rectángulo 19"/>
          <p:cNvSpPr/>
          <p:nvPr/>
        </p:nvSpPr>
        <p:spPr>
          <a:xfrm>
            <a:off x="7019770" y="4988500"/>
            <a:ext cx="4614203" cy="58477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PE" sz="16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Identificar y controlar los factores de riesgo a la calidad del ambiente y sus componentes.</a:t>
            </a:r>
          </a:p>
        </p:txBody>
      </p:sp>
      <p:sp>
        <p:nvSpPr>
          <p:cNvPr id="21" name="Abrir llave 20"/>
          <p:cNvSpPr/>
          <p:nvPr/>
        </p:nvSpPr>
        <p:spPr>
          <a:xfrm>
            <a:off x="6583680" y="2222695"/>
            <a:ext cx="323557" cy="324963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3" name="Rectángulo 22"/>
          <p:cNvSpPr/>
          <p:nvPr/>
        </p:nvSpPr>
        <p:spPr>
          <a:xfrm>
            <a:off x="7019769" y="2226655"/>
            <a:ext cx="1358064" cy="33855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s-PE" sz="1600" b="1" dirty="0">
                <a:latin typeface="Arial" panose="020B0604020202020204" pitchFamily="34" charset="0"/>
                <a:cs typeface="Arial" panose="020B0604020202020204" pitchFamily="34" charset="0"/>
              </a:rPr>
              <a:t>OBJETIVOS</a:t>
            </a:r>
          </a:p>
        </p:txBody>
      </p:sp>
    </p:spTree>
    <p:extLst>
      <p:ext uri="{BB962C8B-B14F-4D97-AF65-F5344CB8AC3E}">
        <p14:creationId xmlns:p14="http://schemas.microsoft.com/office/powerpoint/2010/main" val="3918258631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E4FDBCC2C2A9E4991D3E6D92080BF1D" ma:contentTypeVersion="13" ma:contentTypeDescription="Crear nuevo documento." ma:contentTypeScope="" ma:versionID="5277ad7b935b791a40cde8710d3e961a">
  <xsd:schema xmlns:xsd="http://www.w3.org/2001/XMLSchema" xmlns:xs="http://www.w3.org/2001/XMLSchema" xmlns:p="http://schemas.microsoft.com/office/2006/metadata/properties" xmlns:ns2="2160a2c5-c60e-4388-9d8c-8cfce6077867" xmlns:ns3="35ebf031-a504-45cd-aa0d-0f096058efc2" targetNamespace="http://schemas.microsoft.com/office/2006/metadata/properties" ma:root="true" ma:fieldsID="d2da8f289e1e197f6627d43c1415a75e" ns2:_="" ns3:_="">
    <xsd:import namespace="2160a2c5-c60e-4388-9d8c-8cfce6077867"/>
    <xsd:import namespace="35ebf031-a504-45cd-aa0d-0f096058ef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60a2c5-c60e-4388-9d8c-8cfce60778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ebf031-a504-45cd-aa0d-0f096058efc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C5CF7D3-3D88-4DA9-8F0E-EEA2945A0F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160a2c5-c60e-4388-9d8c-8cfce6077867"/>
    <ds:schemaRef ds:uri="35ebf031-a504-45cd-aa0d-0f096058ef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14FE58E-FE7F-43F1-BD0D-4A9D60109A8B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terms/"/>
    <ds:schemaRef ds:uri="http://purl.org/dc/dcmitype/"/>
    <ds:schemaRef ds:uri="35ebf031-a504-45cd-aa0d-0f096058efc2"/>
    <ds:schemaRef ds:uri="2160a2c5-c60e-4388-9d8c-8cfce6077867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6964</TotalTime>
  <Words>2130</Words>
  <Application>Microsoft Office PowerPoint</Application>
  <PresentationFormat>Panorámica</PresentationFormat>
  <Paragraphs>246</Paragraphs>
  <Slides>26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2" baseType="lpstr">
      <vt:lpstr>Source Sans Pro</vt:lpstr>
      <vt:lpstr>Montserrat</vt:lpstr>
      <vt:lpstr>Stag Book</vt:lpstr>
      <vt:lpstr>Calibri</vt:lpstr>
      <vt:lpstr>Arial</vt:lpstr>
      <vt:lpstr>Idat Tema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u201313328 (Llanos Neira, Roxana Vanessa)</cp:lastModifiedBy>
  <cp:revision>360</cp:revision>
  <dcterms:created xsi:type="dcterms:W3CDTF">2019-08-23T20:21:46Z</dcterms:created>
  <dcterms:modified xsi:type="dcterms:W3CDTF">2021-07-20T19:29:21Z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0x0101004E4FDBCC2C2A9E4991D3E6D92080BF1D</vt:lpwstr>
  </property>
</Properties>
</file>

<file path=docProps/thumbnail.jpeg>
</file>